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9" r:id="rId1"/>
  </p:sldMasterIdLst>
  <p:notesMasterIdLst>
    <p:notesMasterId r:id="rId50"/>
  </p:notesMasterIdLst>
  <p:sldIdLst>
    <p:sldId id="256" r:id="rId2"/>
    <p:sldId id="283" r:id="rId3"/>
    <p:sldId id="257" r:id="rId4"/>
    <p:sldId id="285" r:id="rId5"/>
    <p:sldId id="287" r:id="rId6"/>
    <p:sldId id="302" r:id="rId7"/>
    <p:sldId id="282" r:id="rId8"/>
    <p:sldId id="301" r:id="rId9"/>
    <p:sldId id="286" r:id="rId10"/>
    <p:sldId id="305" r:id="rId11"/>
    <p:sldId id="281" r:id="rId12"/>
    <p:sldId id="288" r:id="rId13"/>
    <p:sldId id="294" r:id="rId14"/>
    <p:sldId id="270" r:id="rId15"/>
    <p:sldId id="292" r:id="rId16"/>
    <p:sldId id="271" r:id="rId17"/>
    <p:sldId id="297" r:id="rId18"/>
    <p:sldId id="304" r:id="rId19"/>
    <p:sldId id="272" r:id="rId20"/>
    <p:sldId id="273" r:id="rId21"/>
    <p:sldId id="295" r:id="rId22"/>
    <p:sldId id="296" r:id="rId23"/>
    <p:sldId id="274" r:id="rId24"/>
    <p:sldId id="275" r:id="rId25"/>
    <p:sldId id="276" r:id="rId26"/>
    <p:sldId id="299" r:id="rId27"/>
    <p:sldId id="300" r:id="rId28"/>
    <p:sldId id="277" r:id="rId29"/>
    <p:sldId id="303" r:id="rId30"/>
    <p:sldId id="279" r:id="rId31"/>
    <p:sldId id="298" r:id="rId32"/>
    <p:sldId id="306" r:id="rId33"/>
    <p:sldId id="280" r:id="rId34"/>
    <p:sldId id="262" r:id="rId35"/>
    <p:sldId id="266" r:id="rId36"/>
    <p:sldId id="307" r:id="rId37"/>
    <p:sldId id="311" r:id="rId38"/>
    <p:sldId id="312" r:id="rId39"/>
    <p:sldId id="313" r:id="rId40"/>
    <p:sldId id="314" r:id="rId41"/>
    <p:sldId id="315" r:id="rId42"/>
    <p:sldId id="316" r:id="rId43"/>
    <p:sldId id="310" r:id="rId44"/>
    <p:sldId id="309" r:id="rId45"/>
    <p:sldId id="308" r:id="rId46"/>
    <p:sldId id="317" r:id="rId47"/>
    <p:sldId id="318" r:id="rId48"/>
    <p:sldId id="319"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13"/>
    <p:restoredTop sz="72859" autoAdjust="0"/>
  </p:normalViewPr>
  <p:slideViewPr>
    <p:cSldViewPr snapToGrid="0" snapToObjects="1">
      <p:cViewPr>
        <p:scale>
          <a:sx n="91" d="100"/>
          <a:sy n="91" d="100"/>
        </p:scale>
        <p:origin x="242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Hello my name is Michael Dawson and today I’ll be defending my thesis, titled: Metareasoning Approaches to Thermal Management During Image Processing.</a:t>
            </a:r>
            <a:endParaRPr dirty="0"/>
          </a:p>
        </p:txBody>
      </p:sp>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policies involved switching between different neural networks</a:t>
            </a:r>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5869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Metareasoning policy inserts a pause length after each image is processed. It also adjusts this pause length based on the current temperature error. This policy therefore maintains a constant</a:t>
            </a:r>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119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Metareasoning policy </a:t>
            </a:r>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4780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1949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To showcase the results for policy 1, I will highlight a subset of four tests performed using the EfficientDet-Lite3 network on the Raspberry Pi.</a:t>
            </a:r>
          </a:p>
          <a:p>
            <a:pPr marL="0" lvl="0" indent="0">
              <a:spcBef>
                <a:spcPts val="0"/>
              </a:spcBef>
              <a:buNone/>
            </a:pPr>
            <a:endParaRPr lang="en-US" dirty="0"/>
          </a:p>
          <a:p>
            <a:pPr marL="0" lvl="0" indent="0">
              <a:spcBef>
                <a:spcPts val="0"/>
              </a:spcBef>
              <a:buNone/>
            </a:pPr>
            <a:r>
              <a:rPr lang="en-US" dirty="0"/>
              <a:t>Note that when Metareasoning was active, the initial pause duration didn’t matter for any test.</a:t>
            </a:r>
            <a:endParaRPr dirty="0"/>
          </a:p>
        </p:txBody>
      </p:sp>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001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785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2 attempts </a:t>
            </a:r>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4118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different switching strategies were implemented. The first strategy iterates through the set of networks in order of descending or ascending computational complexity, the second, the networks to a linearly scaling range of temperatures, and the third assigns the networks to a range of exponentially scaling temperature ranges.</a:t>
            </a:r>
          </a:p>
          <a:p>
            <a:endParaRPr lang="en-US" dirty="0"/>
          </a:p>
          <a:p>
            <a:r>
              <a:rPr lang="en-US" dirty="0"/>
              <a:t>1 test was performed for each strategy.</a:t>
            </a:r>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90618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3524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8351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This presentation is divided into 3 main sections. First, I will motivate the problem, discuss the context in which this thesis exists, and describe the details of the experimental approach. Then, I will describe the four Metareasoning policies created to address the problem, the results of their respective tests, and any notable findings. Finally, I will summarize the results presented, describe the contributions of this thesis, and discuss potential areas of future work.</a:t>
            </a:r>
            <a:endParaRPr dirty="0"/>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3923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there are occasional spikes in the loop length (inversed throughput). These likely correspond to periodic background tasks performed by the raspberry Pi which request additional CPU usage, therefore increasing the processing duration. The program is running on the Raspbian operating system, which is additionally tasked with communicating with remote viewers via the </a:t>
            </a:r>
            <a:r>
              <a:rPr lang="en-US" dirty="0" err="1"/>
              <a:t>RealVNC</a:t>
            </a:r>
            <a:r>
              <a:rPr lang="en-US" dirty="0"/>
              <a:t> (Virtual Network Computing) software, for example.</a:t>
            </a:r>
          </a:p>
          <a:p>
            <a:endParaRPr lang="en-US" dirty="0"/>
          </a:p>
          <a:p>
            <a:r>
              <a:rPr lang="en-US" dirty="0"/>
              <a:t>While switching strategy 1 optimizes the image processing loop to use maximum precision for as long as possible. </a:t>
            </a:r>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86467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dirty="0"/>
              <a:t>strategies 2 and 3 operate at lower temperatures for a longer duration, sacrificing a surplus of detection precision for lower average temperature, seen in Figures 3.36 and 3.36. Switching strategy 3 more closely approaches the success of switching strategy 1.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0464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for policy 2 show that a constant throughput is successfully maintained over the course of the tests for each </a:t>
            </a:r>
            <a:r>
              <a:rPr lang="en-US" dirty="0" err="1"/>
              <a:t>swtiching</a:t>
            </a:r>
            <a:r>
              <a:rPr lang="en-US" dirty="0"/>
              <a:t> strategy on both the </a:t>
            </a:r>
            <a:r>
              <a:rPr lang="en-US" dirty="0" err="1"/>
              <a:t>RPi</a:t>
            </a:r>
            <a:r>
              <a:rPr lang="en-US" dirty="0"/>
              <a:t> and the Nano. </a:t>
            </a:r>
          </a:p>
          <a:p>
            <a:endParaRPr lang="en-US"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dirty="0"/>
              <a:t>Results for policy 2 are similar on the Nano, with switching strategy 1 successfully optimizing precision while constrained by a minimum throughput and maximum temperature. Again, spikes in the program loop length can be seen in the Nano, likely caused by similarly periodic background tasks.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2753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for policy 3 show that, in some cases, the strategy is successful in generalizing the problem. For example, Figures 3.41, 3.42, and 3.43, where T AC = 0, successfully mimic </a:t>
            </a:r>
            <a:r>
              <a:rPr lang="en-US" dirty="0" err="1"/>
              <a:t>metareasoning</a:t>
            </a:r>
            <a:r>
              <a:rPr lang="en-US" dirty="0"/>
              <a:t> policy 2. For tests where TAC = 1, results are similar to that of  AC = 0 but the throughput slowly increases over time, representing the 1:1 sacrifice of precision to throughput. This is seen in Figures 3.44, 3.45, and 3.46</a:t>
            </a:r>
          </a:p>
          <a:p>
            <a:endParaRPr lang="en-US" dirty="0"/>
          </a:p>
          <a:p>
            <a:r>
              <a:rPr lang="en-US" dirty="0"/>
              <a:t>For tests where T AC = 1000, the results were unexpected. With a TAC so high, it was expected that as networks with lower expected detection precision were used,  the throughput would drastically decrease, causing long pauses where the device would be able to cool down. This would, therefore, incentive the use EfficientDet-Lite4 and somewhat mimic </a:t>
            </a:r>
            <a:r>
              <a:rPr lang="en-US" dirty="0" err="1"/>
              <a:t>metareasoning</a:t>
            </a:r>
            <a:r>
              <a:rPr lang="en-US" dirty="0"/>
              <a:t> policy 1. The opposite of this occurred, seen in Figures 3.47, 3.48, and 3.49. This is due to an oversight in the pause duration calculation in policy 3. As seen in Algorithm 7, the desired loop length is assigned the inverse of the desired throughput, which itself is assigned by subtracting the product of the precision loss and TAC from the maximum throughput. With high TACs, it is therefore possible to obtain a negative desired throughput and a corresponding loop length with negative duration. The pause length is then assigned a negative value which, to prevent the breaking of the loop, is set to zero. Therefore, the TAC parameter for policy 3 must be tuned to a value such that when the precision reaches its minimum the desired throughput is a positive, if small value.</a:t>
            </a:r>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1252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9560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979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from the Q-table training provide policy maps full of information. Figure 4.1, the </a:t>
            </a:r>
            <a:r>
              <a:rPr lang="en-US" dirty="0" err="1"/>
              <a:t>RPi</a:t>
            </a:r>
            <a:r>
              <a:rPr lang="en-US" dirty="0"/>
              <a:t> policy map, shows concentrations of state-action pairs around a temperature of 70 ◦C, the desired temperature. This is likely caused by the drastic change in the provided reward as the temperature gets further from the desired temperature. If the reinforcement learning agent “steps” away from the desired temperature by more than 1 ◦C, it will be assigned a large negative award. Therefore, the agent tended to stay near the desired temperature unless it was exploring. </a:t>
            </a:r>
          </a:p>
          <a:p>
            <a:endParaRPr lang="en-US" dirty="0"/>
          </a:p>
          <a:p>
            <a:r>
              <a:rPr lang="en-US" dirty="0"/>
              <a:t>Additionally, the amount of desirable actions learned tends to positively correspond to the pause duration associated with each network. Therefore, as the network index increases from 0 to 4, the pause duration where learned state-action values are most dense corresponds to the maximum loop length minus the expected network duration. Variations in the pause duration associated with each state-action value tend to increase as the desired temperature is reached. </a:t>
            </a:r>
          </a:p>
          <a:p>
            <a:endParaRPr lang="en-US" dirty="0"/>
          </a:p>
          <a:p>
            <a:r>
              <a:rPr lang="en-US" dirty="0"/>
              <a:t>Qualitatively, action 2 seems to be the best choice for many states when EDL-4 is in use and the temperature is higher than the desired temperature. This means that when the temperature was too high and the network EDL-4 is in use, the agent learned to switch to EDL-3. This is analogous to what is performed during </a:t>
            </a:r>
            <a:r>
              <a:rPr lang="en-US" dirty="0" err="1"/>
              <a:t>metareasoning</a:t>
            </a:r>
            <a:r>
              <a:rPr lang="en-US" dirty="0"/>
              <a:t> policy 2.</a:t>
            </a:r>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5222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4.2 shows that the policy was successful in maintaining a certain temperature, but not consistently. The policy trends towards using less computationally intensive neural networks while occasionally adjusting the pause length to bring the temperature from highs around 75 ◦C to below the threshold. This is not an optimal strategy, but mimics trends seen in policy 1 and 2 to some success.</a:t>
            </a:r>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88656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4.2 shows that the policy was successful in maintaining a certain temperature, but not consistently. The policy trends towards using less computationally intensive neural networks while occasionally adjusting the pause length to bring the temperature from highs around 75 ◦C to below the threshold. This is not an optimal strategy, but mimics trends seen in policy 1 and 2 to some success.</a:t>
            </a:r>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2939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cap="none" dirty="0">
                <a:solidFill>
                  <a:schemeClr val="dk1"/>
                </a:solidFill>
                <a:effectLst/>
                <a:latin typeface="Calibri"/>
                <a:ea typeface="Calibri"/>
                <a:cs typeface="Calibri"/>
                <a:sym typeface="Calibri"/>
              </a:rPr>
              <a:t>Results from testing on the Raspberry Pi 4B and NVIDIA Jetson Nano Developer</a:t>
            </a:r>
            <a:br>
              <a:rPr lang="en-US" dirty="0">
                <a:effectLst/>
              </a:rPr>
            </a:br>
            <a:r>
              <a:rPr lang="en-US" sz="1200" b="0" i="0" u="none" strike="noStrike" kern="1200" cap="none" dirty="0">
                <a:solidFill>
                  <a:schemeClr val="dk1"/>
                </a:solidFill>
                <a:effectLst/>
                <a:latin typeface="Calibri"/>
                <a:ea typeface="Calibri"/>
                <a:cs typeface="Calibri"/>
                <a:sym typeface="Calibri"/>
              </a:rPr>
              <a:t>Kit demonstrate that all three designed </a:t>
            </a:r>
            <a:r>
              <a:rPr lang="en-US" sz="1200" b="0" i="0" u="none" strike="noStrike" kern="1200" cap="none" dirty="0" err="1">
                <a:solidFill>
                  <a:schemeClr val="dk1"/>
                </a:solidFill>
                <a:effectLst/>
                <a:latin typeface="Calibri"/>
                <a:ea typeface="Calibri"/>
                <a:cs typeface="Calibri"/>
                <a:sym typeface="Calibri"/>
              </a:rPr>
              <a:t>metareasoning</a:t>
            </a:r>
            <a:r>
              <a:rPr lang="en-US" sz="1200" b="0" i="0" u="none" strike="noStrike" kern="1200" cap="none" dirty="0">
                <a:solidFill>
                  <a:schemeClr val="dk1"/>
                </a:solidFill>
                <a:effectLst/>
                <a:latin typeface="Calibri"/>
                <a:ea typeface="Calibri"/>
                <a:cs typeface="Calibri"/>
                <a:sym typeface="Calibri"/>
              </a:rPr>
              <a:t> policies, given the right input</a:t>
            </a:r>
            <a:br>
              <a:rPr lang="en-US" dirty="0">
                <a:effectLst/>
              </a:rPr>
            </a:br>
            <a:r>
              <a:rPr lang="en-US" sz="1200" b="0" i="0" u="none" strike="noStrike" kern="1200" cap="none" dirty="0">
                <a:solidFill>
                  <a:schemeClr val="dk1"/>
                </a:solidFill>
                <a:effectLst/>
                <a:latin typeface="Calibri"/>
                <a:ea typeface="Calibri"/>
                <a:cs typeface="Calibri"/>
                <a:sym typeface="Calibri"/>
              </a:rPr>
              <a:t>parameters, able to stabilize the temperature of their device during processing. Policy</a:t>
            </a:r>
            <a:br>
              <a:rPr lang="en-US" dirty="0">
                <a:effectLst/>
              </a:rPr>
            </a:br>
            <a:r>
              <a:rPr lang="en-US" sz="1200" b="0" i="0" u="none" strike="noStrike" kern="1200" cap="none" dirty="0">
                <a:solidFill>
                  <a:schemeClr val="dk1"/>
                </a:solidFill>
                <a:effectLst/>
                <a:latin typeface="Calibri"/>
                <a:ea typeface="Calibri"/>
                <a:cs typeface="Calibri"/>
                <a:sym typeface="Calibri"/>
              </a:rPr>
              <a:t>1 is able to do so for any value of pause adjustment coefficient, no matter the initial pause</a:t>
            </a:r>
            <a:br>
              <a:rPr lang="en-US" dirty="0">
                <a:effectLst/>
              </a:rPr>
            </a:br>
            <a:r>
              <a:rPr lang="en-US" sz="1200" b="0" i="0" u="none" strike="noStrike" kern="1200" cap="none" dirty="0">
                <a:solidFill>
                  <a:schemeClr val="dk1"/>
                </a:solidFill>
                <a:effectLst/>
                <a:latin typeface="Calibri"/>
                <a:ea typeface="Calibri"/>
                <a:cs typeface="Calibri"/>
                <a:sym typeface="Calibri"/>
              </a:rPr>
              <a:t>duration. Policy 2 is able to do so with any switching strategy, though only switching</a:t>
            </a:r>
            <a:br>
              <a:rPr lang="en-US" dirty="0">
                <a:effectLst/>
              </a:rPr>
            </a:br>
            <a:r>
              <a:rPr lang="en-US" sz="1200" b="0" i="0" u="none" strike="noStrike" kern="1200" cap="none" dirty="0">
                <a:solidFill>
                  <a:schemeClr val="dk1"/>
                </a:solidFill>
                <a:effectLst/>
                <a:latin typeface="Calibri"/>
                <a:ea typeface="Calibri"/>
                <a:cs typeface="Calibri"/>
                <a:sym typeface="Calibri"/>
              </a:rPr>
              <a:t>strategy 1 is able to maximize the average detection precision given minimum throughput</a:t>
            </a:r>
            <a:br>
              <a:rPr lang="en-US" dirty="0">
                <a:effectLst/>
              </a:rPr>
            </a:br>
            <a:r>
              <a:rPr lang="en-US" sz="1200" b="0" i="0" u="none" strike="noStrike" kern="1200" cap="none" dirty="0">
                <a:solidFill>
                  <a:schemeClr val="dk1"/>
                </a:solidFill>
                <a:effectLst/>
                <a:latin typeface="Calibri"/>
                <a:ea typeface="Calibri"/>
                <a:cs typeface="Calibri"/>
                <a:sym typeface="Calibri"/>
              </a:rPr>
              <a:t>and maximum temperature constraints. For most input parameters, policy 3 is able to</a:t>
            </a:r>
            <a:br>
              <a:rPr lang="en-US" dirty="0">
                <a:effectLst/>
              </a:rPr>
            </a:br>
            <a:r>
              <a:rPr lang="en-US" sz="1200" b="0" i="0" u="none" strike="noStrike" kern="1200" cap="none" dirty="0">
                <a:solidFill>
                  <a:schemeClr val="dk1"/>
                </a:solidFill>
                <a:effectLst/>
                <a:latin typeface="Calibri"/>
                <a:ea typeface="Calibri"/>
                <a:cs typeface="Calibri"/>
                <a:sym typeface="Calibri"/>
              </a:rPr>
              <a:t>stabilize the device temperature. Careful consideration of the TAC is required before</a:t>
            </a:r>
            <a:br>
              <a:rPr lang="en-US" dirty="0">
                <a:effectLst/>
              </a:rPr>
            </a:br>
            <a:r>
              <a:rPr lang="en-US" sz="1200" b="0" i="0" u="none" strike="noStrike" kern="1200" cap="none" dirty="0">
                <a:solidFill>
                  <a:schemeClr val="dk1"/>
                </a:solidFill>
                <a:effectLst/>
                <a:latin typeface="Calibri"/>
                <a:ea typeface="Calibri"/>
                <a:cs typeface="Calibri"/>
                <a:sym typeface="Calibri"/>
              </a:rPr>
              <a:t>using this policy for consistent temperature stability. In the case of EDL-[0-4], a TAC</a:t>
            </a:r>
            <a:br>
              <a:rPr lang="en-US" dirty="0">
                <a:effectLst/>
              </a:rPr>
            </a:br>
            <a:r>
              <a:rPr lang="en-US" sz="1200" b="0" i="0" u="none" strike="noStrike" kern="1200" cap="none" dirty="0">
                <a:solidFill>
                  <a:schemeClr val="dk1"/>
                </a:solidFill>
                <a:effectLst/>
                <a:latin typeface="Calibri"/>
                <a:ea typeface="Calibri"/>
                <a:cs typeface="Calibri"/>
                <a:sym typeface="Calibri"/>
              </a:rPr>
              <a:t>between zero and four can provide a throughput-precision trade-off tailored to the user’s</a:t>
            </a:r>
            <a:br>
              <a:rPr lang="en-US" dirty="0">
                <a:effectLst/>
              </a:rPr>
            </a:br>
            <a:r>
              <a:rPr lang="en-US" sz="1200" b="0" i="0" u="none" strike="noStrike" kern="1200" cap="none" dirty="0">
                <a:solidFill>
                  <a:schemeClr val="dk1"/>
                </a:solidFill>
                <a:effectLst/>
                <a:latin typeface="Calibri"/>
                <a:ea typeface="Calibri"/>
                <a:cs typeface="Calibri"/>
                <a:sym typeface="Calibri"/>
              </a:rPr>
              <a:t>preference.</a:t>
            </a:r>
            <a:br>
              <a:rPr lang="en-US" dirty="0">
                <a:effectLst/>
              </a:rPr>
            </a:br>
            <a:endParaRPr lang="en-US" dirty="0">
              <a:effectLst/>
            </a:endParaRPr>
          </a:p>
          <a:p>
            <a:pPr rtl="0"/>
            <a:r>
              <a:rPr lang="en-US" dirty="0"/>
              <a:t>Results for policy 4 show some success in maintaining a constant temperature, though neither device-specific policy maximized detection precision or maintained a consistent throughput while doing so. </a:t>
            </a:r>
          </a:p>
          <a:p>
            <a:pPr rtl="0"/>
            <a:endParaRPr lang="en-US" dirty="0">
              <a:effectLst/>
            </a:endParaRPr>
          </a:p>
          <a:p>
            <a:pPr rtl="0"/>
            <a:r>
              <a:rPr lang="en-US" dirty="0">
                <a:effectLst/>
              </a:rPr>
              <a:t>These policies are advantageous because they are able to consistently stabilize temperatures across devices</a:t>
            </a:r>
          </a:p>
          <a:p>
            <a:pPr rtl="0"/>
            <a:endParaRPr lang="en-US" dirty="0"/>
          </a:p>
          <a:p>
            <a:endParaRPr lang="en-US" dirty="0"/>
          </a:p>
          <a:p>
            <a:r>
              <a:rPr lang="en-US" dirty="0"/>
              <a:t>Future work in this area may involve more variants on the policies listed in this thesis. Insight could be gathered from testing policies 1 and 3 with a wider range of input parameters. Policy 2 may benefit from the addition of more neural networks, the testing of networks with purposes other than object detection, or additional switching strategies. An additional direction of research may involve modifying policy 3 so that it is viable at a larger range of TAC values. Finally, there is much potential for reinforcement learning or other machine learning strategies to improve upon policy 4. Additional training time, larger action set, precision-based rewards, or increased variation in training parameters could lead to a more consistently successful version of this policy. </a:t>
            </a:r>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0766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Thermal management is crucial to the modern world. As we use our cellphones, laptops, or other electronic devices, transistors are switched on and off within the central processing unit, or CPU. In their active state, current flows through the transistor and encounters resistance. This creates waste heat. On the scale of an individual transistor, this has a negligible effect on the device temperature. Modern CPUs, however, contain an ever-increasing number of transistors. For example, Apple’s M1 Ultra, released just this year, contains 114 billion transistors. </a:t>
            </a:r>
          </a:p>
          <a:p>
            <a:pPr marL="0" lvl="0" indent="0">
              <a:spcBef>
                <a:spcPts val="0"/>
              </a:spcBef>
              <a:buNone/>
            </a:pPr>
            <a:endParaRPr lang="en-US" dirty="0"/>
          </a:p>
          <a:p>
            <a:pPr marL="0" lvl="0" indent="0">
              <a:spcBef>
                <a:spcPts val="0"/>
              </a:spcBef>
              <a:buNone/>
            </a:pPr>
            <a:r>
              <a:rPr lang="en-US" dirty="0"/>
              <a:t>Therefore, the heat produced by CPUs can, during times of high usage, quickly increase the electronic device’s temperature. </a:t>
            </a:r>
          </a:p>
          <a:p>
            <a:pPr marL="0" lvl="0" indent="0">
              <a:spcBef>
                <a:spcPts val="0"/>
              </a:spcBef>
              <a:buNone/>
            </a:pPr>
            <a:endParaRPr lang="en-US" dirty="0"/>
          </a:p>
          <a:p>
            <a:pPr marL="0" lvl="0" indent="0">
              <a:spcBef>
                <a:spcPts val="0"/>
              </a:spcBef>
              <a:buNone/>
            </a:pPr>
            <a:r>
              <a:rPr lang="en-US" dirty="0"/>
              <a:t>Increased temperature has both short-term and long-term effects on device health. Increased device temperature can cause variations in electrical properties such as resistance, inductance, and capacitance, potentially causing errors in calculations. Additionally, electrical insulation may soften, corrosion occurs more quickly, and thermal expansion causes physical stress on components, potentially breaking them.</a:t>
            </a:r>
          </a:p>
          <a:p>
            <a:pPr marL="0" lvl="0" indent="0">
              <a:spcBef>
                <a:spcPts val="0"/>
              </a:spcBef>
              <a:buNone/>
            </a:pPr>
            <a:endParaRPr lang="en-US" dirty="0"/>
          </a:p>
          <a:p>
            <a:pPr marL="0" lvl="0" indent="0">
              <a:spcBef>
                <a:spcPts val="0"/>
              </a:spcBef>
              <a:buNone/>
            </a:pPr>
            <a:r>
              <a:rPr lang="en-US" dirty="0"/>
              <a:t>In the long term, thermal cycling can create cracks and other mechanical failures due to the continued increase and decrease in temperature. </a:t>
            </a:r>
          </a:p>
          <a:p>
            <a:pPr marL="0" lvl="0" indent="0">
              <a:spcBef>
                <a:spcPts val="0"/>
              </a:spcBef>
              <a:buNone/>
            </a:pPr>
            <a:endParaRPr lang="en-US" dirty="0"/>
          </a:p>
          <a:p>
            <a:pPr marL="0" lvl="0" indent="0">
              <a:spcBef>
                <a:spcPts val="0"/>
              </a:spcBef>
              <a:buNone/>
            </a:pPr>
            <a:r>
              <a:rPr lang="en-US" dirty="0"/>
              <a:t>In general, following the Arrhenius model, the lifetime of an electronic device decreases as the cycling temperature or static temperature increases. This is partially because the speed of chemical reactions increases with an increase in temperature, causing material and electronic failure over a shorter period of time.</a:t>
            </a:r>
          </a:p>
          <a:p>
            <a:pPr marL="0" lvl="0" indent="0">
              <a:spcBef>
                <a:spcPts val="0"/>
              </a:spcBef>
              <a:buNone/>
            </a:pPr>
            <a:endParaRPr lang="en-US" dirty="0"/>
          </a:p>
          <a:p>
            <a:pPr marL="0" lvl="0" indent="0">
              <a:spcBef>
                <a:spcPts val="0"/>
              </a:spcBef>
              <a:buNone/>
            </a:pPr>
            <a:r>
              <a:rPr lang="en-US" dirty="0"/>
              <a:t>This is a known problem, and solutions have been created to address it. </a:t>
            </a:r>
          </a:p>
          <a:p>
            <a:pPr marL="0" lvl="0" indent="0">
              <a:spcBef>
                <a:spcPts val="0"/>
              </a:spcBef>
              <a:buNone/>
            </a:pPr>
            <a:endParaRPr dirty="0"/>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I would like to thank Dr. Herrmann for his assistance throughout my time as a graduate student at the University of Maryland.</a:t>
            </a:r>
          </a:p>
          <a:p>
            <a:pPr marL="0" lvl="0" indent="0">
              <a:spcBef>
                <a:spcPts val="0"/>
              </a:spcBef>
              <a:buNone/>
            </a:pPr>
            <a:endParaRPr lang="en-US" dirty="0"/>
          </a:p>
          <a:p>
            <a:pPr marL="0" lvl="0" indent="0">
              <a:spcBef>
                <a:spcPts val="0"/>
              </a:spcBef>
              <a:buNone/>
            </a:pPr>
            <a:r>
              <a:rPr lang="en-US" dirty="0"/>
              <a:t>I’d also like to thank my family and friends for supporting me during the good times and the not so good times.</a:t>
            </a:r>
          </a:p>
          <a:p>
            <a:pPr marL="0" lvl="0" indent="0">
              <a:spcBef>
                <a:spcPts val="0"/>
              </a:spcBef>
              <a:buNone/>
            </a:pPr>
            <a:endParaRPr lang="en-US" dirty="0"/>
          </a:p>
          <a:p>
            <a:pPr marL="0" lvl="0" indent="0">
              <a:spcBef>
                <a:spcPts val="0"/>
              </a:spcBef>
              <a:buNone/>
            </a:pPr>
            <a:r>
              <a:rPr lang="en-US" dirty="0"/>
              <a:t>I’d like to thank the Army Research Laboratory for their funding of my Research Assistantship, as well as Ivan </a:t>
            </a:r>
            <a:r>
              <a:rPr lang="en-US" dirty="0" err="1"/>
              <a:t>Penskiy</a:t>
            </a:r>
            <a:r>
              <a:rPr lang="en-US" dirty="0"/>
              <a:t> of the Maryland Robotics Realization Lab for use of the Jetson Nano.</a:t>
            </a:r>
          </a:p>
          <a:p>
            <a:pPr marL="0" lvl="0" indent="0">
              <a:spcBef>
                <a:spcPts val="0"/>
              </a:spcBef>
              <a:buNone/>
            </a:pPr>
            <a:endParaRPr lang="en-US" dirty="0"/>
          </a:p>
          <a:p>
            <a:pPr marL="0" lvl="0" indent="0">
              <a:spcBef>
                <a:spcPts val="0"/>
              </a:spcBef>
              <a:buNone/>
            </a:pPr>
            <a:r>
              <a:rPr lang="en-US" dirty="0"/>
              <a:t>And finally, I’d like to thank my committee for taking the time to read my thesis and listen to my presentation today.</a:t>
            </a:r>
          </a:p>
          <a:p>
            <a:pPr marL="0" lvl="0" indent="0">
              <a:spcBef>
                <a:spcPts val="0"/>
              </a:spcBef>
              <a:buNone/>
            </a:pPr>
            <a:endParaRPr lang="en-US" dirty="0"/>
          </a:p>
          <a:p>
            <a:pPr marL="0" lvl="0" indent="0">
              <a:spcBef>
                <a:spcPts val="0"/>
              </a:spcBef>
              <a:buNone/>
            </a:pPr>
            <a:r>
              <a:rPr lang="en-US" dirty="0"/>
              <a:t>I’m happy to take any questions</a:t>
            </a:r>
            <a:endParaRPr dirty="0"/>
          </a:p>
        </p:txBody>
      </p:sp>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2507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07650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90438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61156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98540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42629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2144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91986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506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These solutions fall into three categories.</a:t>
            </a:r>
          </a:p>
          <a:p>
            <a:pPr marL="0" lvl="0" indent="0">
              <a:spcBef>
                <a:spcPts val="0"/>
              </a:spcBef>
              <a:buNone/>
            </a:pPr>
            <a:endParaRPr lang="en-US" dirty="0"/>
          </a:p>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dirty="0"/>
              <a:t>First, there is voltage scaling. A CPU core, a discrete processing unit within a multi-core system, operates at a specific clock frequency. This is the frequency at which it can accept and perform instructions. Therefore, when the clock frequency is lower, CPUs tend to perform fewer operations per second. Because the minimum required processor voltage is dependent on the frequency, the voltage can be reduced in tandem. This process is known as Dynamic Voltage and Frequency Scaling, or DVFS. </a:t>
            </a:r>
          </a:p>
          <a:p>
            <a:pPr marL="0" lvl="0" indent="0">
              <a:spcBef>
                <a:spcPts val="0"/>
              </a:spcBef>
              <a:buNone/>
            </a:pPr>
            <a:endParaRPr lang="en-US" dirty="0"/>
          </a:p>
          <a:p>
            <a:pPr marL="0" lvl="0" indent="0">
              <a:spcBef>
                <a:spcPts val="0"/>
              </a:spcBef>
              <a:buNone/>
            </a:pPr>
            <a:r>
              <a:rPr lang="en-US" dirty="0"/>
              <a:t>This process has two advantages. First, because it decreases the voltage supplied to the processor, the energy consumption of the device is reduced leading to higher efficiency. Second, it operates at a firmware level. In other words, it does not know which programs are running or how much CPU resources they are using, only that the temperature is too high and it needs to lower the processor frequency and voltage. Therefore, any program can be run on the device and the programmer does not need to worry about the CPU temperature.</a:t>
            </a:r>
          </a:p>
          <a:p>
            <a:pPr marL="0" lvl="0" indent="0">
              <a:spcBef>
                <a:spcPts val="0"/>
              </a:spcBef>
              <a:buNone/>
            </a:pPr>
            <a:endParaRPr lang="en-US" dirty="0"/>
          </a:p>
          <a:p>
            <a:pPr marL="0" lvl="0" indent="0">
              <a:spcBef>
                <a:spcPts val="0"/>
              </a:spcBef>
              <a:buNone/>
            </a:pPr>
            <a:r>
              <a:rPr lang="en-US" dirty="0"/>
              <a:t>Unfortunately, it also suffers from four problems. First, the temperature at which DVFS activates is static and determined by the device manufacturer. This provides little flexibility for designers that want to set a maximum temperature different from that used by DVFS. Second, DVFS operates independently of other programs running on the device and does not favor any specific task. Therefore, it is not possible to prioritize the CPU usage for different programs with just DVFS. Third, according to Wang et al., DVFS provides increasingly poor performance at high CPU usage levels, especially when CPU usage varies quickly. Finally, </a:t>
            </a:r>
            <a:r>
              <a:rPr lang="en-US" dirty="0" err="1"/>
              <a:t>LeSueur</a:t>
            </a:r>
            <a:r>
              <a:rPr lang="en-US" dirty="0"/>
              <a:t> et al. have found that, on modern computer platforms, traditional DVFS techniques can cause an </a:t>
            </a:r>
            <a:r>
              <a:rPr lang="en-US" b="1" dirty="0"/>
              <a:t>increase</a:t>
            </a:r>
            <a:r>
              <a:rPr lang="en-US" b="0" dirty="0"/>
              <a:t> in power usage, rather than a decrease.</a:t>
            </a:r>
            <a:endParaRPr lang="en-US" dirty="0"/>
          </a:p>
          <a:p>
            <a:pPr marL="0" lvl="0" indent="0">
              <a:spcBef>
                <a:spcPts val="0"/>
              </a:spcBef>
              <a:buNone/>
            </a:pPr>
            <a:endParaRPr lang="en-US" dirty="0"/>
          </a:p>
          <a:p>
            <a:pPr marL="0" lvl="0" indent="0">
              <a:spcBef>
                <a:spcPts val="0"/>
              </a:spcBef>
              <a:buNone/>
            </a:pPr>
            <a:r>
              <a:rPr lang="en-US" dirty="0"/>
              <a:t>Besides DVFS, there is also thread allocation. Fundamentally, a “thread” is an individual sequence of instructions which is performed simultaneously with, and independent from, another thread. A single thread can sometimes correspond to a single CPU core, or multiple threads can share a core. This concept becomes useful in the sphere of thermal management because threads can be assigned to different CPU cores if the temperature of a certain core gets too high. Das et al. created a policy via reinforcement learning to do just that, combined with frequency scaling. Their approach improved the mean time to failure, or MTTF, by 100 to 200%, depending on the system context.</a:t>
            </a:r>
          </a:p>
          <a:p>
            <a:pPr marL="0" lvl="0" indent="0">
              <a:spcBef>
                <a:spcPts val="0"/>
              </a:spcBef>
              <a:buNone/>
            </a:pPr>
            <a:endParaRPr lang="en-US" dirty="0"/>
          </a:p>
          <a:p>
            <a:pPr marL="0" lvl="0" indent="0">
              <a:spcBef>
                <a:spcPts val="0"/>
              </a:spcBef>
              <a:buNone/>
            </a:pPr>
            <a:r>
              <a:rPr lang="en-US" dirty="0"/>
              <a:t>Finally, there are programs which are designed to self-modify to optimize performance based on a set of criteria. This type of solution is especially relevant for computational tasks which require an especially large amount of CPU resources; particularly, object detection. Object detection is a sub-field of image processing that uses neural networks to locate and classify objects within images. </a:t>
            </a:r>
          </a:p>
          <a:p>
            <a:pPr marL="0" lvl="0" indent="0">
              <a:spcBef>
                <a:spcPts val="0"/>
              </a:spcBef>
              <a:buNone/>
            </a:pPr>
            <a:endParaRPr lang="en-US" dirty="0"/>
          </a:p>
          <a:p>
            <a:pPr marL="0" lvl="0" indent="0">
              <a:spcBef>
                <a:spcPts val="0"/>
              </a:spcBef>
              <a:buNone/>
            </a:pPr>
            <a:r>
              <a:rPr lang="en-US" dirty="0"/>
              <a:t>A recent example of this is the “Virtuoso” system designed by Lee et al. This program uses a form of Metareasoning, which I will discuss shortly, that modifies the size and shape of the neural network used for object detection to optimize for accuracy, energy, or speed requirements. It does not, however, consider temperature requirements.</a:t>
            </a:r>
          </a:p>
          <a:p>
            <a:pPr marL="0" lvl="0" indent="0">
              <a:spcBef>
                <a:spcPts val="0"/>
              </a:spcBef>
              <a:buNone/>
            </a:pPr>
            <a:endParaRPr lang="en-US" dirty="0"/>
          </a:p>
          <a:p>
            <a:pPr marL="0" lvl="0" indent="0">
              <a:spcBef>
                <a:spcPts val="0"/>
              </a:spcBef>
              <a:buNone/>
            </a:pPr>
            <a:r>
              <a:rPr lang="en-US" dirty="0"/>
              <a:t>Nguyen et al. proposed </a:t>
            </a:r>
            <a:r>
              <a:rPr lang="en-US" i="1" dirty="0"/>
              <a:t>write something here</a:t>
            </a:r>
            <a:endParaRPr lang="en-US" dirty="0"/>
          </a:p>
          <a:p>
            <a:pPr marL="0" lvl="0" indent="0">
              <a:spcBef>
                <a:spcPts val="0"/>
              </a:spcBef>
              <a:buNone/>
            </a:pPr>
            <a:endParaRPr lang="en-US" dirty="0"/>
          </a:p>
          <a:p>
            <a:pPr marL="0" lvl="0" indent="0">
              <a:spcBef>
                <a:spcPts val="0"/>
              </a:spcBef>
              <a:buNone/>
            </a:pPr>
            <a:r>
              <a:rPr lang="en-US" dirty="0"/>
              <a:t>Therefore, I wanted to explore thermal management approaches that exist in the space not yet covered by the existing solutions. Particularly, I wanted to study how to do this for object detection algorithms considering the increasing popularity and computational intensity. The main research question I wanted to answer then, was: Is it possible to create a policy that can optimize object detection performance that operates within an image processing program, not the device firmware, given a user-defined and variable temperature constraint?</a:t>
            </a: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70334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37768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8503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77375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25848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3853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this question, a Metareasoning approach was used. Metareasoning is the concept of thinking about thinking; adjusting one’s own decision making process based on a higher-level context. This concept is prevalent in psychology and philosophy, but has become popular in computer science and engineering as autonomous agents have become increasingly viable thanks to computational advances.</a:t>
            </a:r>
          </a:p>
          <a:p>
            <a:endParaRPr lang="en-US" dirty="0"/>
          </a:p>
          <a:p>
            <a:r>
              <a:rPr lang="en-US" dirty="0"/>
              <a:t>Metareasoning is often able to offer increased performance by monitoring the agent and its decision-making environment to determine how to best approach its current decision. Without intervention, many programs operate toward the maximum confines of their environment. Autonomous rovers, for example, may travel at high speeds while searching an unknown environment, unknowingly shortening their battery life and leading to increased time between charging and shorter lifespans. Metareasoning provides a way for designers to help autonomous agents better understand the larger context of their mission so they can perform better in metrics for which they would otherwise not be able to account. In the case of this thesis, this means providing the object detection program with knowledge of the device temperature, processing throughput, and detection precision so that it can optimally perform its task under external constraints.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2299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Policies 1, 2, and 3 were designed using knowledge of the system variables, while policy 4 was created using reinforcement learning.</a:t>
            </a:r>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9825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this question, I created a set of programs in the Python programming language. Each program was designed to run a set of tests tailored to each policy to be explored. Each test was designed to run for a set amount of time, during which it would process an image, then perform adjustments to the program based on the policy.</a:t>
            </a:r>
          </a:p>
          <a:p>
            <a:endParaRPr lang="en-US" dirty="0"/>
          </a:p>
          <a:p>
            <a:r>
              <a:rPr lang="en-US" dirty="0"/>
              <a:t>All of the tests were performed on both a Raspberry Pi 4B and an NVIDIA Jetson Nano Developer Kit. The Raspberry Pi 4B is a popular consumer electronic device which is frequently used for small developer projects, while the Jetson Nano is a developer product created by NVIDIA, a GPU manufacturer and artificial intelligence company. It is designed to run neural networks efficiently, especially on the GPU. It should be noted, however, that the GPU was not used in these tests.</a:t>
            </a:r>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6637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dirty="0"/>
              <a:t>During each test, relevant data was recorded twice in each loop; once after the was image processed, then again after the policy actions were performed. This data included the current program time, the CPU temperature, graphics processing unit, or GPU, temperature if available, CPU usage, the image processing duration, the pause length, the total loop duration, and the current neural network being used.</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1197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policies involved switching between different neural networks</a:t>
            </a:r>
          </a:p>
        </p:txBody>
      </p:sp>
      <p:sp>
        <p:nvSpPr>
          <p:cNvPr id="4" name="Slide Number Placeholder 3"/>
          <p:cNvSpPr>
            <a:spLocks noGrp="1"/>
          </p:cNvSpPr>
          <p:nvPr>
            <p:ph type="sldNum" idx="12"/>
          </p:nvPr>
        </p:nvSpPr>
        <p:spPr/>
        <p:txBody>
          <a:bodyPr/>
          <a:lstStyle/>
          <a:p>
            <a:pPr marL="0" marR="0" lvl="0" indent="0" algn="r" rtl="0">
              <a:spcBef>
                <a:spcPts val="0"/>
              </a:spcBef>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06096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p:bg>
      <p:bgPr>
        <a:blipFill rotWithShape="1">
          <a:blip r:embed="rId2">
            <a:alphaModFix/>
          </a:blip>
          <a:stretch>
            <a:fillRect t="-16997" b="-16998"/>
          </a:stretch>
        </a:blipFill>
        <a:effectLst/>
      </p:bgPr>
    </p:bg>
    <p:spTree>
      <p:nvGrpSpPr>
        <p:cNvPr id="1" name="Shape 15"/>
        <p:cNvGrpSpPr/>
        <p:nvPr/>
      </p:nvGrpSpPr>
      <p:grpSpPr>
        <a:xfrm>
          <a:off x="0" y="0"/>
          <a:ext cx="0" cy="0"/>
          <a:chOff x="0" y="0"/>
          <a:chExt cx="0" cy="0"/>
        </a:xfrm>
      </p:grpSpPr>
      <p:sp>
        <p:nvSpPr>
          <p:cNvPr id="16" name="Shape 16"/>
          <p:cNvSpPr/>
          <p:nvPr/>
        </p:nvSpPr>
        <p:spPr>
          <a:xfrm>
            <a:off x="-76200" y="2190750"/>
            <a:ext cx="9296400" cy="762000"/>
          </a:xfrm>
          <a:prstGeom prst="rect">
            <a:avLst/>
          </a:prstGeom>
          <a:solidFill>
            <a:schemeClr val="lt2"/>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 name="Shape 17"/>
          <p:cNvSpPr txBox="1">
            <a:spLocks noGrp="1"/>
          </p:cNvSpPr>
          <p:nvPr>
            <p:ph type="title"/>
          </p:nvPr>
        </p:nvSpPr>
        <p:spPr>
          <a:xfrm>
            <a:off x="457200" y="2343150"/>
            <a:ext cx="8229600" cy="269747"/>
          </a:xfrm>
          <a:prstGeom prst="rect">
            <a:avLst/>
          </a:prstGeom>
          <a:solidFill>
            <a:schemeClr val="lt2"/>
          </a:solidFill>
          <a:ln>
            <a:noFill/>
          </a:ln>
        </p:spPr>
        <p:txBody>
          <a:bodyPr wrap="square" lIns="91425" tIns="91425" rIns="91425" bIns="91425" anchor="ctr" anchorCtr="0"/>
          <a:lstStyle>
            <a:lvl1pPr marL="0" marR="0" lvl="0" indent="0" algn="ctr" rtl="0">
              <a:spcBef>
                <a:spcPts val="0"/>
              </a:spcBef>
              <a:buClr>
                <a:schemeClr val="accent1"/>
              </a:buClr>
              <a:buSzPts val="2600"/>
              <a:buFont typeface="Arial"/>
              <a:buNone/>
              <a:defRPr sz="2600" b="1" i="0" u="none" strike="noStrike" cap="none">
                <a:solidFill>
                  <a:schemeClr val="accent1"/>
                </a:solidFill>
                <a:latin typeface="Rockwell" panose="02060603020205020403" pitchFamily="18" charset="77"/>
                <a:ea typeface="Rockwell" panose="02060603020205020403" pitchFamily="18" charset="77"/>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dirty="0"/>
          </a:p>
        </p:txBody>
      </p:sp>
      <p:sp>
        <p:nvSpPr>
          <p:cNvPr id="18" name="Shape 18"/>
          <p:cNvSpPr txBox="1">
            <a:spLocks noGrp="1"/>
          </p:cNvSpPr>
          <p:nvPr>
            <p:ph type="body" idx="1"/>
          </p:nvPr>
        </p:nvSpPr>
        <p:spPr>
          <a:xfrm>
            <a:off x="457200" y="2665476"/>
            <a:ext cx="8229600" cy="192023"/>
          </a:xfrm>
          <a:prstGeom prst="rect">
            <a:avLst/>
          </a:prstGeom>
          <a:solidFill>
            <a:schemeClr val="lt2"/>
          </a:solidFill>
          <a:ln>
            <a:noFill/>
          </a:ln>
        </p:spPr>
        <p:txBody>
          <a:bodyPr wrap="square" lIns="91425" tIns="91425" rIns="91425" bIns="91425" anchor="ctr" anchorCtr="0"/>
          <a:lstStyle>
            <a:lvl1pPr marL="0" marR="0" lvl="0" indent="0" algn="ctr" rtl="0">
              <a:spcBef>
                <a:spcPts val="320"/>
              </a:spcBef>
              <a:buClr>
                <a:schemeClr val="accent1"/>
              </a:buClr>
              <a:buSzPts val="1088"/>
              <a:buFont typeface="Arial"/>
              <a:buNone/>
              <a:defRPr sz="1600" b="0" i="0" u="none" strike="noStrike" cap="none">
                <a:solidFill>
                  <a:schemeClr val="dk1"/>
                </a:solidFill>
                <a:latin typeface="Rockwell" panose="02060603020205020403" pitchFamily="18" charset="77"/>
                <a:ea typeface="Rockwell" panose="02060603020205020403" pitchFamily="18" charset="77"/>
                <a:cs typeface="Arial"/>
                <a:sym typeface="Arial"/>
              </a:defRPr>
            </a:lvl1pPr>
            <a:lvl2pPr marL="457200" marR="0" lvl="1" indent="0" algn="l" rtl="0">
              <a:spcBef>
                <a:spcPts val="520"/>
              </a:spcBef>
              <a:buClr>
                <a:schemeClr val="accent1"/>
              </a:buClr>
              <a:buSzPts val="1768"/>
              <a:buFont typeface="Arial"/>
              <a:buNone/>
              <a:defRPr sz="2600" b="0" i="0" u="none" strike="noStrike" cap="none">
                <a:solidFill>
                  <a:schemeClr val="dk1"/>
                </a:solidFill>
                <a:latin typeface="Arial"/>
                <a:ea typeface="Arial"/>
                <a:cs typeface="Arial"/>
                <a:sym typeface="Arial"/>
              </a:defRPr>
            </a:lvl2pPr>
            <a:lvl3pPr marL="914400" marR="0" lvl="2" indent="0" algn="ctr" rtl="0">
              <a:spcBef>
                <a:spcPts val="320"/>
              </a:spcBef>
              <a:buClr>
                <a:schemeClr val="accent1"/>
              </a:buClr>
              <a:buSzPts val="1088"/>
              <a:buFont typeface="Arial"/>
              <a:buNone/>
              <a:defRPr sz="1600" b="0" i="0" u="none" strike="noStrike" cap="none">
                <a:solidFill>
                  <a:schemeClr val="dk1"/>
                </a:solidFill>
                <a:latin typeface="Arial"/>
                <a:ea typeface="Arial"/>
                <a:cs typeface="Arial"/>
                <a:sym typeface="Arial"/>
              </a:defRPr>
            </a:lvl3pPr>
            <a:lvl4pPr marL="1600200" marR="0" lvl="3" indent="-159511" algn="l" rtl="0">
              <a:spcBef>
                <a:spcPts val="320"/>
              </a:spcBef>
              <a:buClr>
                <a:schemeClr val="accent1"/>
              </a:buClr>
              <a:buSzPts val="1088"/>
              <a:buFont typeface="Arial"/>
              <a:buChar char="•"/>
              <a:defRPr sz="1600" b="0" i="0" u="none" strike="noStrike" cap="none">
                <a:solidFill>
                  <a:schemeClr val="dk1"/>
                </a:solidFill>
                <a:latin typeface="Arial"/>
                <a:ea typeface="Arial"/>
                <a:cs typeface="Arial"/>
                <a:sym typeface="Arial"/>
              </a:defRPr>
            </a:lvl4pPr>
            <a:lvl5pPr marL="2057400" marR="0" lvl="4" indent="-172466" algn="l" rtl="0">
              <a:spcBef>
                <a:spcPts val="260"/>
              </a:spcBef>
              <a:buClr>
                <a:schemeClr val="accent1"/>
              </a:buClr>
              <a:buSzPts val="884"/>
              <a:buFont typeface="Arial"/>
              <a:buChar char="•"/>
              <a:defRPr sz="13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dirty="0"/>
          </a:p>
        </p:txBody>
      </p:sp>
      <p:pic>
        <p:nvPicPr>
          <p:cNvPr id="19" name="Shape 19" descr="UMD_primary_mark_vertical.png"/>
          <p:cNvPicPr preferRelativeResize="0"/>
          <p:nvPr/>
        </p:nvPicPr>
        <p:blipFill rotWithShape="1">
          <a:blip r:embed="rId3">
            <a:alphaModFix/>
          </a:blip>
          <a:srcRect/>
          <a:stretch/>
        </p:blipFill>
        <p:spPr>
          <a:xfrm>
            <a:off x="3467100" y="4080128"/>
            <a:ext cx="2209800" cy="10238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with Content">
    <p:bg>
      <p:bgRef idx="1001">
        <a:schemeClr val="bg2"/>
      </p:bgRef>
    </p:bg>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SzPts val="3400"/>
              <a:buFont typeface="Arial"/>
              <a:buNone/>
              <a:defRPr sz="3400" b="1" i="0" u="none" strike="noStrike" cap="none">
                <a:solidFill>
                  <a:schemeClr val="accent1"/>
                </a:solidFill>
                <a:latin typeface="Rockwell" panose="02060603020205020403" pitchFamily="18" charset="77"/>
                <a:ea typeface="Rockwell" panose="02060603020205020403" pitchFamily="18" charset="77"/>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dirty="0"/>
          </a:p>
        </p:txBody>
      </p:sp>
      <p:sp>
        <p:nvSpPr>
          <p:cNvPr id="22" name="Shape 22"/>
          <p:cNvSpPr txBox="1">
            <a:spLocks noGrp="1"/>
          </p:cNvSpPr>
          <p:nvPr>
            <p:ph type="body" idx="1"/>
          </p:nvPr>
        </p:nvSpPr>
        <p:spPr>
          <a:xfrm>
            <a:off x="457200" y="1200151"/>
            <a:ext cx="8229600" cy="3394472"/>
          </a:xfrm>
          <a:prstGeom prst="rect">
            <a:avLst/>
          </a:prstGeom>
          <a:noFill/>
          <a:ln>
            <a:noFill/>
          </a:ln>
        </p:spPr>
        <p:txBody>
          <a:bodyPr wrap="square" lIns="91425" tIns="91425" rIns="91425" bIns="91425" anchor="t" anchorCtr="0"/>
          <a:lstStyle>
            <a:lvl1pPr marL="0" marR="0" lvl="0" indent="0" algn="l" rtl="0">
              <a:spcBef>
                <a:spcPts val="680"/>
              </a:spcBef>
              <a:buClr>
                <a:schemeClr val="accent1"/>
              </a:buClr>
              <a:buSzPts val="2312"/>
              <a:buFont typeface="Arial"/>
              <a:buNone/>
              <a:defRPr sz="3400" b="0" i="0" u="none" strike="noStrike" cap="none">
                <a:solidFill>
                  <a:schemeClr val="dk1"/>
                </a:solidFill>
                <a:latin typeface="Rockwell" panose="02060603020205020403" pitchFamily="18" charset="77"/>
                <a:ea typeface="Rockwell" panose="02060603020205020403" pitchFamily="18" charset="77"/>
                <a:cs typeface="Arial"/>
                <a:sym typeface="Arial"/>
              </a:defRPr>
            </a:lvl1pPr>
            <a:lvl2pPr marL="457200" marR="0" lvl="1" indent="0" algn="l" rtl="0">
              <a:spcBef>
                <a:spcPts val="520"/>
              </a:spcBef>
              <a:buClr>
                <a:schemeClr val="accent1"/>
              </a:buClr>
              <a:buSzPts val="1768"/>
              <a:buFont typeface="Arial"/>
              <a:buNone/>
              <a:defRPr sz="2600" b="0" i="0" u="none" strike="noStrike" cap="none">
                <a:solidFill>
                  <a:schemeClr val="dk1"/>
                </a:solidFill>
                <a:latin typeface="Arial"/>
                <a:ea typeface="Arial"/>
                <a:cs typeface="Arial"/>
                <a:sym typeface="Arial"/>
              </a:defRPr>
            </a:lvl2pPr>
            <a:lvl3pPr marL="914400" marR="0" lvl="2" indent="0" algn="l" rtl="0">
              <a:spcBef>
                <a:spcPts val="420"/>
              </a:spcBef>
              <a:buClr>
                <a:schemeClr val="accent1"/>
              </a:buClr>
              <a:buSzPts val="1428"/>
              <a:buFont typeface="Arial"/>
              <a:buNone/>
              <a:defRPr sz="2100" b="0" i="0" u="none" strike="noStrike" cap="none">
                <a:solidFill>
                  <a:schemeClr val="dk1"/>
                </a:solidFill>
                <a:latin typeface="Arial"/>
                <a:ea typeface="Arial"/>
                <a:cs typeface="Arial"/>
                <a:sym typeface="Arial"/>
              </a:defRPr>
            </a:lvl3pPr>
            <a:lvl4pPr marL="1371600" marR="0" lvl="3" indent="0" algn="l" rtl="0">
              <a:spcBef>
                <a:spcPts val="320"/>
              </a:spcBef>
              <a:buClr>
                <a:schemeClr val="accent1"/>
              </a:buClr>
              <a:buSzPts val="1088"/>
              <a:buFont typeface="Arial"/>
              <a:buNone/>
              <a:defRPr sz="1600" b="0" i="0" u="none" strike="noStrike" cap="none">
                <a:solidFill>
                  <a:schemeClr val="dk1"/>
                </a:solidFill>
                <a:latin typeface="Arial"/>
                <a:ea typeface="Arial"/>
                <a:cs typeface="Arial"/>
                <a:sym typeface="Arial"/>
              </a:defRPr>
            </a:lvl4pPr>
            <a:lvl5pPr marL="1828800" marR="0" lvl="4" indent="0" algn="l" rtl="0">
              <a:spcBef>
                <a:spcPts val="260"/>
              </a:spcBef>
              <a:buClr>
                <a:schemeClr val="accent1"/>
              </a:buClr>
              <a:buSzPts val="884"/>
              <a:buFont typeface="Arial"/>
              <a:buNone/>
              <a:defRPr sz="13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dirty="0"/>
          </a:p>
        </p:txBody>
      </p:sp>
      <p:sp>
        <p:nvSpPr>
          <p:cNvPr id="24" name="Shape 24"/>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000" b="0" i="0" u="none" strike="noStrike" cap="none">
                <a:solidFill>
                  <a:srgbClr val="8B8C8C"/>
                </a:solidFill>
                <a:latin typeface="Arial"/>
                <a:ea typeface="Arial"/>
                <a:cs typeface="Arial"/>
                <a:sym typeface="Arial"/>
              </a:rPr>
              <a:t>‹#›</a:t>
            </a:fld>
            <a:endParaRPr lang="en-US" sz="1000" b="0" i="0" u="none" strike="noStrike" cap="none">
              <a:solidFill>
                <a:srgbClr val="8B8C8C"/>
              </a:solidFill>
              <a:latin typeface="Arial"/>
              <a:ea typeface="Arial"/>
              <a:cs typeface="Arial"/>
              <a:sym typeface="Arial"/>
            </a:endParaRPr>
          </a:p>
        </p:txBody>
      </p:sp>
      <p:cxnSp>
        <p:nvCxnSpPr>
          <p:cNvPr id="25" name="Shape 25"/>
          <p:cNvCxnSpPr/>
          <p:nvPr/>
        </p:nvCxnSpPr>
        <p:spPr>
          <a:xfrm>
            <a:off x="457200" y="4686300"/>
            <a:ext cx="8229600" cy="0"/>
          </a:xfrm>
          <a:prstGeom prst="straightConnector1">
            <a:avLst/>
          </a:prstGeom>
          <a:noFill/>
          <a:ln w="25400" cap="flat" cmpd="sng">
            <a:solidFill>
              <a:srgbClr val="C7CCCC"/>
            </a:solidFill>
            <a:prstDash val="solid"/>
            <a:round/>
            <a:headEnd type="none" w="med" len="med"/>
            <a:tailEnd type="none" w="med" len="med"/>
          </a:ln>
        </p:spPr>
      </p:cxnSp>
      <p:pic>
        <p:nvPicPr>
          <p:cNvPr id="26" name="Shape 26"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SzPts val="3400"/>
              <a:buFont typeface="Arial"/>
              <a:buNone/>
              <a:defRPr sz="3400" b="1" i="0" u="none" strike="noStrike" cap="none">
                <a:solidFill>
                  <a:schemeClr val="accent1"/>
                </a:solidFill>
                <a:latin typeface="Rockwell" panose="02060603020205020403" pitchFamily="18" charset="77"/>
                <a:ea typeface="Rockwell" panose="02060603020205020403" pitchFamily="18" charset="77"/>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43" name="Shape 43"/>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lvl1pPr>
              <a:defRPr>
                <a:latin typeface="Rockwell" panose="02060603020205020403" pitchFamily="18" charset="77"/>
              </a:defRPr>
            </a:lvl1pPr>
          </a:lstStyle>
          <a:p>
            <a:pPr algn="r"/>
            <a:fld id="{00000000-1234-1234-1234-123412341234}" type="slidenum">
              <a:rPr lang="en-US" sz="1000" smtClean="0">
                <a:solidFill>
                  <a:srgbClr val="8B8C8C"/>
                </a:solidFill>
              </a:rPr>
              <a:pPr algn="r"/>
              <a:t>‹#›</a:t>
            </a:fld>
            <a:endParaRPr lang="en-US" sz="1000">
              <a:solidFill>
                <a:srgbClr val="8B8C8C"/>
              </a:solidFill>
            </a:endParaRPr>
          </a:p>
        </p:txBody>
      </p:sp>
      <p:cxnSp>
        <p:nvCxnSpPr>
          <p:cNvPr id="44" name="Shape 44"/>
          <p:cNvCxnSpPr/>
          <p:nvPr/>
        </p:nvCxnSpPr>
        <p:spPr>
          <a:xfrm>
            <a:off x="457200" y="4686300"/>
            <a:ext cx="8229600" cy="0"/>
          </a:xfrm>
          <a:prstGeom prst="straightConnector1">
            <a:avLst/>
          </a:prstGeom>
          <a:noFill/>
          <a:ln w="25400" cap="flat" cmpd="sng">
            <a:solidFill>
              <a:srgbClr val="C7CCCC"/>
            </a:solidFill>
            <a:prstDash val="solid"/>
            <a:round/>
            <a:headEnd type="none" w="med" len="med"/>
            <a:tailEnd type="none" w="med" len="med"/>
          </a:ln>
        </p:spPr>
      </p:cxnSp>
      <p:pic>
        <p:nvPicPr>
          <p:cNvPr id="45" name="Shape 45"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act">
    <p:bg>
      <p:bgPr>
        <a:blipFill rotWithShape="1">
          <a:blip r:embed="rId2">
            <a:alphaModFix/>
          </a:blip>
          <a:stretch>
            <a:fillRect t="-16997" b="-16998"/>
          </a:stretch>
        </a:blipFill>
        <a:effectLst/>
      </p:bgPr>
    </p:bg>
    <p:spTree>
      <p:nvGrpSpPr>
        <p:cNvPr id="1" name="Shape 55"/>
        <p:cNvGrpSpPr/>
        <p:nvPr/>
      </p:nvGrpSpPr>
      <p:grpSpPr>
        <a:xfrm>
          <a:off x="0" y="0"/>
          <a:ext cx="0" cy="0"/>
          <a:chOff x="0" y="0"/>
          <a:chExt cx="0" cy="0"/>
        </a:xfrm>
      </p:grpSpPr>
      <p:pic>
        <p:nvPicPr>
          <p:cNvPr id="56" name="Shape 56" descr="UMD_primary_mark_vertical_white_black_type.png"/>
          <p:cNvPicPr preferRelativeResize="0"/>
          <p:nvPr/>
        </p:nvPicPr>
        <p:blipFill rotWithShape="1">
          <a:blip r:embed="rId3">
            <a:alphaModFix/>
          </a:blip>
          <a:srcRect/>
          <a:stretch/>
        </p:blipFill>
        <p:spPr>
          <a:xfrm>
            <a:off x="3009901" y="2114550"/>
            <a:ext cx="3114081" cy="1446215"/>
          </a:xfrm>
          <a:prstGeom prst="rect">
            <a:avLst/>
          </a:prstGeom>
          <a:noFill/>
          <a:ln>
            <a:noFill/>
          </a:ln>
        </p:spPr>
      </p:pic>
      <p:sp>
        <p:nvSpPr>
          <p:cNvPr id="57" name="Shape 57"/>
          <p:cNvSpPr txBox="1">
            <a:spLocks noGrp="1"/>
          </p:cNvSpPr>
          <p:nvPr>
            <p:ph type="body" idx="1"/>
          </p:nvPr>
        </p:nvSpPr>
        <p:spPr>
          <a:xfrm>
            <a:off x="0" y="3943350"/>
            <a:ext cx="9144000" cy="1200150"/>
          </a:xfrm>
          <a:prstGeom prst="rect">
            <a:avLst/>
          </a:prstGeom>
          <a:noFill/>
          <a:ln>
            <a:noFill/>
          </a:ln>
        </p:spPr>
        <p:txBody>
          <a:bodyPr wrap="square" lIns="91425" tIns="91425" rIns="91425" bIns="91425" anchor="ctr" anchorCtr="0"/>
          <a:lstStyle>
            <a:lvl1pPr marL="0" marR="0" lvl="0" indent="0" algn="ctr" rtl="0">
              <a:spcBef>
                <a:spcPts val="260"/>
              </a:spcBef>
              <a:buClr>
                <a:schemeClr val="accent1"/>
              </a:buClr>
              <a:buSzPts val="884"/>
              <a:buFont typeface="Arial"/>
              <a:buNone/>
              <a:defRPr sz="1300" b="1" i="0" u="none" strike="noStrike" cap="none">
                <a:solidFill>
                  <a:schemeClr val="lt2"/>
                </a:solidFill>
                <a:latin typeface="Rockwell" panose="02060603020205020403" pitchFamily="18" charset="77"/>
                <a:ea typeface="Rockwell" panose="02060603020205020403" pitchFamily="18" charset="77"/>
                <a:cs typeface="Arial"/>
                <a:sym typeface="Arial"/>
              </a:defRPr>
            </a:lvl1pPr>
            <a:lvl2pPr marL="742950" marR="0" lvl="1" indent="-173482" algn="l" rtl="0">
              <a:spcBef>
                <a:spcPts val="520"/>
              </a:spcBef>
              <a:buClr>
                <a:schemeClr val="accent1"/>
              </a:buClr>
              <a:buSzPts val="1768"/>
              <a:buFont typeface="Arial"/>
              <a:buChar char="•"/>
              <a:defRPr sz="2600" b="0" i="0" u="none" strike="noStrike" cap="none">
                <a:solidFill>
                  <a:schemeClr val="dk1"/>
                </a:solidFill>
                <a:latin typeface="Arial"/>
                <a:ea typeface="Arial"/>
                <a:cs typeface="Arial"/>
                <a:sym typeface="Arial"/>
              </a:defRPr>
            </a:lvl2pPr>
            <a:lvl3pPr marL="1143000" marR="0" lvl="2" indent="-137922" algn="l" rtl="0">
              <a:spcBef>
                <a:spcPts val="420"/>
              </a:spcBef>
              <a:buClr>
                <a:schemeClr val="accent1"/>
              </a:buClr>
              <a:buSzPts val="1428"/>
              <a:buFont typeface="Arial"/>
              <a:buChar char="•"/>
              <a:defRPr sz="2100" b="0" i="0" u="none" strike="noStrike" cap="none">
                <a:solidFill>
                  <a:schemeClr val="dk1"/>
                </a:solidFill>
                <a:latin typeface="Arial"/>
                <a:ea typeface="Arial"/>
                <a:cs typeface="Arial"/>
                <a:sym typeface="Arial"/>
              </a:defRPr>
            </a:lvl3pPr>
            <a:lvl4pPr marL="1600200" marR="0" lvl="3" indent="-159511" algn="l" rtl="0">
              <a:spcBef>
                <a:spcPts val="320"/>
              </a:spcBef>
              <a:buClr>
                <a:schemeClr val="accent1"/>
              </a:buClr>
              <a:buSzPts val="1088"/>
              <a:buFont typeface="Arial"/>
              <a:buChar char="•"/>
              <a:defRPr sz="1600" b="0" i="0" u="none" strike="noStrike" cap="none">
                <a:solidFill>
                  <a:schemeClr val="dk1"/>
                </a:solidFill>
                <a:latin typeface="Arial"/>
                <a:ea typeface="Arial"/>
                <a:cs typeface="Arial"/>
                <a:sym typeface="Arial"/>
              </a:defRPr>
            </a:lvl4pPr>
            <a:lvl5pPr marL="2057400" marR="0" lvl="4" indent="-172466" algn="l" rtl="0">
              <a:spcBef>
                <a:spcPts val="260"/>
              </a:spcBef>
              <a:buClr>
                <a:schemeClr val="accent1"/>
              </a:buClr>
              <a:buSzPts val="884"/>
              <a:buFont typeface="Arial"/>
              <a:buChar char="•"/>
              <a:defRPr sz="13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with Bulleted Conten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60" name="Shape 60"/>
          <p:cNvSpPr txBox="1">
            <a:spLocks noGrp="1"/>
          </p:cNvSpPr>
          <p:nvPr>
            <p:ph type="body" idx="1"/>
          </p:nvPr>
        </p:nvSpPr>
        <p:spPr>
          <a:xfrm>
            <a:off x="457200" y="1200151"/>
            <a:ext cx="8229600" cy="3394472"/>
          </a:xfrm>
          <a:prstGeom prst="rect">
            <a:avLst/>
          </a:prstGeom>
          <a:noFill/>
          <a:ln>
            <a:noFill/>
          </a:ln>
        </p:spPr>
        <p:txBody>
          <a:bodyPr wrap="square" lIns="91425" tIns="91425" rIns="91425" bIns="91425" anchor="t" anchorCtr="0"/>
          <a:lstStyle>
            <a:lvl1pPr marL="0" marR="0" lvl="0" indent="0" algn="l" rtl="0">
              <a:spcBef>
                <a:spcPts val="680"/>
              </a:spcBef>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742950" marR="0" lvl="1" indent="-173482" algn="l" rtl="0">
              <a:spcBef>
                <a:spcPts val="520"/>
              </a:spcBef>
              <a:buClr>
                <a:schemeClr val="accent1"/>
              </a:buClr>
              <a:buSzPts val="1768"/>
              <a:buFont typeface="Arial"/>
              <a:buChar char="•"/>
              <a:defRPr sz="2600" b="0" i="0" u="none" strike="noStrike" cap="none">
                <a:solidFill>
                  <a:schemeClr val="dk1"/>
                </a:solidFill>
                <a:latin typeface="Arial"/>
                <a:ea typeface="Arial"/>
                <a:cs typeface="Arial"/>
                <a:sym typeface="Arial"/>
              </a:defRPr>
            </a:lvl2pPr>
            <a:lvl3pPr marL="1143000" marR="0" lvl="2" indent="-137922" algn="l" rtl="0">
              <a:spcBef>
                <a:spcPts val="420"/>
              </a:spcBef>
              <a:buClr>
                <a:schemeClr val="accent1"/>
              </a:buClr>
              <a:buSzPts val="1428"/>
              <a:buFont typeface="Arial"/>
              <a:buChar char="•"/>
              <a:defRPr sz="2100" b="0" i="0" u="none" strike="noStrike" cap="none">
                <a:solidFill>
                  <a:schemeClr val="dk1"/>
                </a:solidFill>
                <a:latin typeface="Arial"/>
                <a:ea typeface="Arial"/>
                <a:cs typeface="Arial"/>
                <a:sym typeface="Arial"/>
              </a:defRPr>
            </a:lvl3pPr>
            <a:lvl4pPr marL="1600200" marR="0" lvl="3" indent="-159511" algn="l" rtl="0">
              <a:spcBef>
                <a:spcPts val="320"/>
              </a:spcBef>
              <a:buClr>
                <a:schemeClr val="accent1"/>
              </a:buClr>
              <a:buSzPts val="1088"/>
              <a:buFont typeface="Arial"/>
              <a:buChar char="•"/>
              <a:defRPr sz="1600" b="0" i="0" u="none" strike="noStrike" cap="none">
                <a:solidFill>
                  <a:schemeClr val="dk1"/>
                </a:solidFill>
                <a:latin typeface="Arial"/>
                <a:ea typeface="Arial"/>
                <a:cs typeface="Arial"/>
                <a:sym typeface="Arial"/>
              </a:defRPr>
            </a:lvl4pPr>
            <a:lvl5pPr marL="2057400" marR="0" lvl="4" indent="-172466" algn="l" rtl="0">
              <a:spcBef>
                <a:spcPts val="260"/>
              </a:spcBef>
              <a:buClr>
                <a:schemeClr val="accent1"/>
              </a:buClr>
              <a:buSzPts val="884"/>
              <a:buFont typeface="Arial"/>
              <a:buChar char="•"/>
              <a:defRPr sz="13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61" name="Shape 61"/>
          <p:cNvCxnSpPr/>
          <p:nvPr/>
        </p:nvCxnSpPr>
        <p:spPr>
          <a:xfrm>
            <a:off x="457200" y="1085850"/>
            <a:ext cx="8229600" cy="0"/>
          </a:xfrm>
          <a:prstGeom prst="straightConnector1">
            <a:avLst/>
          </a:prstGeom>
          <a:noFill/>
          <a:ln w="25400" cap="flat" cmpd="sng">
            <a:solidFill>
              <a:srgbClr val="C7CCCC"/>
            </a:solidFill>
            <a:prstDash val="solid"/>
            <a:round/>
            <a:headEnd type="none" w="med" len="med"/>
            <a:tailEnd type="none" w="med" len="med"/>
          </a:ln>
        </p:spPr>
      </p:cxnSp>
      <p:sp>
        <p:nvSpPr>
          <p:cNvPr id="62" name="Shape 62"/>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000" b="0" i="0" u="none" strike="noStrike" cap="none">
                <a:solidFill>
                  <a:srgbClr val="8B8C8C"/>
                </a:solidFill>
                <a:latin typeface="Arial"/>
                <a:ea typeface="Arial"/>
                <a:cs typeface="Arial"/>
                <a:sym typeface="Arial"/>
              </a:rPr>
              <a:t>‹#›</a:t>
            </a:fld>
            <a:endParaRPr lang="en-US" sz="1000" b="0" i="0" u="none" strike="noStrike" cap="none">
              <a:solidFill>
                <a:srgbClr val="8B8C8C"/>
              </a:solidFill>
              <a:latin typeface="Arial"/>
              <a:ea typeface="Arial"/>
              <a:cs typeface="Arial"/>
              <a:sym typeface="Arial"/>
            </a:endParaRPr>
          </a:p>
        </p:txBody>
      </p:sp>
      <p:cxnSp>
        <p:nvCxnSpPr>
          <p:cNvPr id="63" name="Shape 63"/>
          <p:cNvCxnSpPr/>
          <p:nvPr/>
        </p:nvCxnSpPr>
        <p:spPr>
          <a:xfrm>
            <a:off x="457200" y="4686300"/>
            <a:ext cx="8229600" cy="0"/>
          </a:xfrm>
          <a:prstGeom prst="straightConnector1">
            <a:avLst/>
          </a:prstGeom>
          <a:noFill/>
          <a:ln w="25400" cap="flat" cmpd="sng">
            <a:solidFill>
              <a:srgbClr val="C7CCCC"/>
            </a:solidFill>
            <a:prstDash val="solid"/>
            <a:round/>
            <a:headEnd type="none" w="med" len="med"/>
            <a:tailEnd type="none" w="med" len="med"/>
          </a:ln>
        </p:spPr>
      </p:cxnSp>
      <p:pic>
        <p:nvPicPr>
          <p:cNvPr id="64" name="Shape 64"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65" name="Shape 65"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with Numbered Content">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68" name="Shape 68"/>
          <p:cNvSpPr txBox="1">
            <a:spLocks noGrp="1"/>
          </p:cNvSpPr>
          <p:nvPr>
            <p:ph type="body" idx="1"/>
          </p:nvPr>
        </p:nvSpPr>
        <p:spPr>
          <a:xfrm>
            <a:off x="457200" y="1200151"/>
            <a:ext cx="8229600" cy="3394472"/>
          </a:xfrm>
          <a:prstGeom prst="rect">
            <a:avLst/>
          </a:prstGeom>
          <a:noFill/>
          <a:ln>
            <a:noFill/>
          </a:ln>
        </p:spPr>
        <p:txBody>
          <a:bodyPr wrap="square" lIns="91425" tIns="91425" rIns="91425" bIns="91425" anchor="t" anchorCtr="0"/>
          <a:lstStyle>
            <a:lvl1pPr marL="0" marR="0" lvl="0" indent="0" algn="l" rtl="0">
              <a:spcBef>
                <a:spcPts val="680"/>
              </a:spcBef>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971550" marR="0" lvl="1" indent="-402082" algn="l" rtl="0">
              <a:spcBef>
                <a:spcPts val="520"/>
              </a:spcBef>
              <a:buClr>
                <a:schemeClr val="accent1"/>
              </a:buClr>
              <a:buSzPts val="1768"/>
              <a:buFont typeface="Arial"/>
              <a:buAutoNum type="arabicPeriod"/>
              <a:defRPr sz="2600" b="0" i="0" u="none" strike="noStrike" cap="none">
                <a:solidFill>
                  <a:schemeClr val="dk1"/>
                </a:solidFill>
                <a:latin typeface="Arial"/>
                <a:ea typeface="Arial"/>
                <a:cs typeface="Arial"/>
                <a:sym typeface="Arial"/>
              </a:defRPr>
            </a:lvl2pPr>
            <a:lvl3pPr marL="1371600" marR="0" lvl="2" indent="-366522" algn="l" rtl="0">
              <a:spcBef>
                <a:spcPts val="420"/>
              </a:spcBef>
              <a:buClr>
                <a:schemeClr val="accent1"/>
              </a:buClr>
              <a:buSzPts val="1428"/>
              <a:buFont typeface="Arial"/>
              <a:buAutoNum type="arabicPeriod"/>
              <a:defRPr sz="2100" b="0" i="0" u="none" strike="noStrike" cap="none">
                <a:solidFill>
                  <a:schemeClr val="dk1"/>
                </a:solidFill>
                <a:latin typeface="Arial"/>
                <a:ea typeface="Arial"/>
                <a:cs typeface="Arial"/>
                <a:sym typeface="Arial"/>
              </a:defRPr>
            </a:lvl3pPr>
            <a:lvl4pPr marL="1714500" marR="0" lvl="3" indent="-273811" algn="l" rtl="0">
              <a:spcBef>
                <a:spcPts val="320"/>
              </a:spcBef>
              <a:buClr>
                <a:schemeClr val="accent1"/>
              </a:buClr>
              <a:buSzPts val="1088"/>
              <a:buFont typeface="Arial"/>
              <a:buAutoNum type="arabicPeriod"/>
              <a:defRPr sz="1600" b="0" i="0" u="none" strike="noStrike" cap="none">
                <a:solidFill>
                  <a:schemeClr val="dk1"/>
                </a:solidFill>
                <a:latin typeface="Arial"/>
                <a:ea typeface="Arial"/>
                <a:cs typeface="Arial"/>
                <a:sym typeface="Arial"/>
              </a:defRPr>
            </a:lvl4pPr>
            <a:lvl5pPr marL="2171700" marR="0" lvl="4" indent="-286766" algn="l" rtl="0">
              <a:spcBef>
                <a:spcPts val="260"/>
              </a:spcBef>
              <a:buClr>
                <a:schemeClr val="accent1"/>
              </a:buClr>
              <a:buSzPts val="884"/>
              <a:buFont typeface="Arial"/>
              <a:buAutoNum type="arabicPeriod"/>
              <a:defRPr sz="13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000" b="0" i="0" u="none" strike="noStrike" cap="none">
                <a:solidFill>
                  <a:srgbClr val="8B8C8C"/>
                </a:solidFill>
                <a:latin typeface="Arial"/>
                <a:ea typeface="Arial"/>
                <a:cs typeface="Arial"/>
                <a:sym typeface="Arial"/>
              </a:rPr>
              <a:t>‹#›</a:t>
            </a:fld>
            <a:endParaRPr lang="en-US" sz="1000" b="0" i="0" u="none" strike="noStrike" cap="none">
              <a:solidFill>
                <a:srgbClr val="8B8C8C"/>
              </a:solidFill>
              <a:latin typeface="Arial"/>
              <a:ea typeface="Arial"/>
              <a:cs typeface="Arial"/>
              <a:sym typeface="Arial"/>
            </a:endParaRPr>
          </a:p>
        </p:txBody>
      </p:sp>
      <p:cxnSp>
        <p:nvCxnSpPr>
          <p:cNvPr id="70" name="Shape 70"/>
          <p:cNvCxnSpPr/>
          <p:nvPr/>
        </p:nvCxnSpPr>
        <p:spPr>
          <a:xfrm>
            <a:off x="457200" y="1085850"/>
            <a:ext cx="8229600" cy="0"/>
          </a:xfrm>
          <a:prstGeom prst="straightConnector1">
            <a:avLst/>
          </a:prstGeom>
          <a:noFill/>
          <a:ln w="25400" cap="flat" cmpd="sng">
            <a:solidFill>
              <a:srgbClr val="C7CCCC"/>
            </a:solidFill>
            <a:prstDash val="solid"/>
            <a:round/>
            <a:headEnd type="none" w="med" len="med"/>
            <a:tailEnd type="none" w="med" len="med"/>
          </a:ln>
        </p:spPr>
      </p:cxnSp>
      <p:cxnSp>
        <p:nvCxnSpPr>
          <p:cNvPr id="71" name="Shape 71"/>
          <p:cNvCxnSpPr/>
          <p:nvPr/>
        </p:nvCxnSpPr>
        <p:spPr>
          <a:xfrm>
            <a:off x="457200" y="4686300"/>
            <a:ext cx="8229600" cy="0"/>
          </a:xfrm>
          <a:prstGeom prst="straightConnector1">
            <a:avLst/>
          </a:prstGeom>
          <a:noFill/>
          <a:ln w="25400" cap="flat" cmpd="sng">
            <a:solidFill>
              <a:srgbClr val="C7CCCC"/>
            </a:solidFill>
            <a:prstDash val="solid"/>
            <a:round/>
            <a:headEnd type="none" w="med" len="med"/>
            <a:tailEnd type="none" w="med" len="med"/>
          </a:ln>
        </p:spPr>
      </p:cxnSp>
      <p:pic>
        <p:nvPicPr>
          <p:cNvPr id="72" name="Shape 72"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73" name="Shape 73"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76" name="Shape 76"/>
          <p:cNvSpPr txBox="1">
            <a:spLocks noGrp="1"/>
          </p:cNvSpPr>
          <p:nvPr>
            <p:ph type="body" idx="1"/>
          </p:nvPr>
        </p:nvSpPr>
        <p:spPr>
          <a:xfrm>
            <a:off x="457200" y="1200151"/>
            <a:ext cx="4038600" cy="3394472"/>
          </a:xfrm>
          <a:prstGeom prst="rect">
            <a:avLst/>
          </a:prstGeom>
          <a:noFill/>
          <a:ln>
            <a:noFill/>
          </a:ln>
        </p:spPr>
        <p:txBody>
          <a:bodyPr wrap="square" lIns="91425" tIns="91425" rIns="91425" bIns="91425" anchor="t" anchorCtr="0"/>
          <a:lstStyle>
            <a:lvl1pPr marL="0" marR="0" lvl="0" indent="0" algn="l" rtl="0">
              <a:spcBef>
                <a:spcPts val="560"/>
              </a:spcBef>
              <a:buClr>
                <a:schemeClr val="accent1"/>
              </a:buClr>
              <a:buSzPts val="1904"/>
              <a:buFont typeface="Arial"/>
              <a:buNone/>
              <a:defRPr sz="2800" b="0" i="0" u="none" strike="noStrike" cap="none">
                <a:solidFill>
                  <a:schemeClr val="dk1"/>
                </a:solidFill>
                <a:latin typeface="Arial"/>
                <a:ea typeface="Arial"/>
                <a:cs typeface="Arial"/>
                <a:sym typeface="Arial"/>
              </a:defRPr>
            </a:lvl1pPr>
            <a:lvl2pPr marL="457200" marR="0" lvl="1" indent="0" algn="l" rtl="0">
              <a:spcBef>
                <a:spcPts val="480"/>
              </a:spcBef>
              <a:buClr>
                <a:schemeClr val="accent1"/>
              </a:buClr>
              <a:buSzPts val="1632"/>
              <a:buFont typeface="Arial"/>
              <a:buNone/>
              <a:defRPr sz="2400" b="0" i="0" u="none" strike="noStrike" cap="none">
                <a:solidFill>
                  <a:schemeClr val="dk1"/>
                </a:solidFill>
                <a:latin typeface="Arial"/>
                <a:ea typeface="Arial"/>
                <a:cs typeface="Arial"/>
                <a:sym typeface="Arial"/>
              </a:defRPr>
            </a:lvl2pPr>
            <a:lvl3pPr marL="914400" marR="0" lvl="2" indent="0" algn="l" rtl="0">
              <a:spcBef>
                <a:spcPts val="400"/>
              </a:spcBef>
              <a:buClr>
                <a:schemeClr val="accent1"/>
              </a:buClr>
              <a:buSzPts val="1360"/>
              <a:buFont typeface="Arial"/>
              <a:buNone/>
              <a:defRPr sz="2000" b="0" i="0" u="none" strike="noStrike" cap="none">
                <a:solidFill>
                  <a:schemeClr val="dk1"/>
                </a:solidFill>
                <a:latin typeface="Arial"/>
                <a:ea typeface="Arial"/>
                <a:cs typeface="Arial"/>
                <a:sym typeface="Arial"/>
              </a:defRPr>
            </a:lvl3pPr>
            <a:lvl4pPr marL="1371600" marR="0" lvl="3" indent="0" algn="l" rtl="0">
              <a:spcBef>
                <a:spcPts val="360"/>
              </a:spcBef>
              <a:buClr>
                <a:schemeClr val="accent1"/>
              </a:buClr>
              <a:buSzPts val="1224"/>
              <a:buFont typeface="Arial"/>
              <a:buNone/>
              <a:defRPr sz="1800" b="0" i="0" u="none" strike="noStrike" cap="none">
                <a:solidFill>
                  <a:schemeClr val="dk1"/>
                </a:solidFill>
                <a:latin typeface="Arial"/>
                <a:ea typeface="Arial"/>
                <a:cs typeface="Arial"/>
                <a:sym typeface="Arial"/>
              </a:defRPr>
            </a:lvl4pPr>
            <a:lvl5pPr marL="1828800" marR="0" lvl="4" indent="0" algn="l" rtl="0">
              <a:spcBef>
                <a:spcPts val="360"/>
              </a:spcBef>
              <a:buClr>
                <a:schemeClr val="accent1"/>
              </a:buClr>
              <a:buSzPts val="1224"/>
              <a:buFont typeface="Arial"/>
              <a:buNone/>
              <a:defRPr sz="18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body" idx="2"/>
          </p:nvPr>
        </p:nvSpPr>
        <p:spPr>
          <a:xfrm>
            <a:off x="4648200" y="1200151"/>
            <a:ext cx="4038600" cy="3394472"/>
          </a:xfrm>
          <a:prstGeom prst="rect">
            <a:avLst/>
          </a:prstGeom>
          <a:noFill/>
          <a:ln>
            <a:noFill/>
          </a:ln>
        </p:spPr>
        <p:txBody>
          <a:bodyPr wrap="square" lIns="91425" tIns="91425" rIns="91425" bIns="91425" anchor="t" anchorCtr="0"/>
          <a:lstStyle>
            <a:lvl1pPr marL="0" marR="0" lvl="0" indent="0" algn="l" rtl="0">
              <a:spcBef>
                <a:spcPts val="560"/>
              </a:spcBef>
              <a:buClr>
                <a:schemeClr val="accent1"/>
              </a:buClr>
              <a:buSzPts val="1904"/>
              <a:buFont typeface="Arial"/>
              <a:buNone/>
              <a:defRPr sz="2800" b="0" i="0" u="none" strike="noStrike" cap="none">
                <a:solidFill>
                  <a:schemeClr val="dk1"/>
                </a:solidFill>
                <a:latin typeface="Arial"/>
                <a:ea typeface="Arial"/>
                <a:cs typeface="Arial"/>
                <a:sym typeface="Arial"/>
              </a:defRPr>
            </a:lvl1pPr>
            <a:lvl2pPr marL="457200" marR="0" lvl="1" indent="0" algn="l" rtl="0">
              <a:spcBef>
                <a:spcPts val="480"/>
              </a:spcBef>
              <a:buClr>
                <a:schemeClr val="accent1"/>
              </a:buClr>
              <a:buSzPts val="1632"/>
              <a:buFont typeface="Arial"/>
              <a:buNone/>
              <a:defRPr sz="2400" b="0" i="0" u="none" strike="noStrike" cap="none">
                <a:solidFill>
                  <a:schemeClr val="dk1"/>
                </a:solidFill>
                <a:latin typeface="Arial"/>
                <a:ea typeface="Arial"/>
                <a:cs typeface="Arial"/>
                <a:sym typeface="Arial"/>
              </a:defRPr>
            </a:lvl2pPr>
            <a:lvl3pPr marL="914400" marR="0" lvl="2" indent="0" algn="l" rtl="0">
              <a:spcBef>
                <a:spcPts val="400"/>
              </a:spcBef>
              <a:buClr>
                <a:schemeClr val="accent1"/>
              </a:buClr>
              <a:buSzPts val="1360"/>
              <a:buFont typeface="Arial"/>
              <a:buNone/>
              <a:defRPr sz="2000" b="0" i="0" u="none" strike="noStrike" cap="none">
                <a:solidFill>
                  <a:schemeClr val="dk1"/>
                </a:solidFill>
                <a:latin typeface="Arial"/>
                <a:ea typeface="Arial"/>
                <a:cs typeface="Arial"/>
                <a:sym typeface="Arial"/>
              </a:defRPr>
            </a:lvl3pPr>
            <a:lvl4pPr marL="1371600" marR="0" lvl="3" indent="0" algn="l" rtl="0">
              <a:spcBef>
                <a:spcPts val="360"/>
              </a:spcBef>
              <a:buClr>
                <a:schemeClr val="accent1"/>
              </a:buClr>
              <a:buSzPts val="1224"/>
              <a:buFont typeface="Arial"/>
              <a:buNone/>
              <a:defRPr sz="1800" b="0" i="0" u="none" strike="noStrike" cap="none">
                <a:solidFill>
                  <a:schemeClr val="dk1"/>
                </a:solidFill>
                <a:latin typeface="Arial"/>
                <a:ea typeface="Arial"/>
                <a:cs typeface="Arial"/>
                <a:sym typeface="Arial"/>
              </a:defRPr>
            </a:lvl4pPr>
            <a:lvl5pPr marL="1828800" marR="0" lvl="4" indent="0" algn="l" rtl="0">
              <a:spcBef>
                <a:spcPts val="360"/>
              </a:spcBef>
              <a:buClr>
                <a:schemeClr val="accent1"/>
              </a:buClr>
              <a:buSzPts val="1224"/>
              <a:buFont typeface="Arial"/>
              <a:buNone/>
              <a:defRPr sz="18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78" name="Shape 78"/>
          <p:cNvCxnSpPr/>
          <p:nvPr/>
        </p:nvCxnSpPr>
        <p:spPr>
          <a:xfrm>
            <a:off x="457200" y="1085850"/>
            <a:ext cx="8229600" cy="0"/>
          </a:xfrm>
          <a:prstGeom prst="straightConnector1">
            <a:avLst/>
          </a:prstGeom>
          <a:noFill/>
          <a:ln w="25400" cap="flat" cmpd="sng">
            <a:solidFill>
              <a:srgbClr val="C7CCCC"/>
            </a:solidFill>
            <a:prstDash val="solid"/>
            <a:round/>
            <a:headEnd type="none" w="med" len="med"/>
            <a:tailEnd type="none" w="med" len="med"/>
          </a:ln>
        </p:spPr>
      </p:cxnSp>
      <p:sp>
        <p:nvSpPr>
          <p:cNvPr id="79" name="Shape 79"/>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000" b="0" i="0" u="none" strike="noStrike" cap="none">
                <a:solidFill>
                  <a:srgbClr val="8B8C8C"/>
                </a:solidFill>
                <a:latin typeface="Arial"/>
                <a:ea typeface="Arial"/>
                <a:cs typeface="Arial"/>
                <a:sym typeface="Arial"/>
              </a:rPr>
              <a:t>‹#›</a:t>
            </a:fld>
            <a:endParaRPr lang="en-US" sz="1000" b="0" i="0" u="none" strike="noStrike" cap="none">
              <a:solidFill>
                <a:srgbClr val="8B8C8C"/>
              </a:solidFill>
              <a:latin typeface="Arial"/>
              <a:ea typeface="Arial"/>
              <a:cs typeface="Arial"/>
              <a:sym typeface="Arial"/>
            </a:endParaRPr>
          </a:p>
        </p:txBody>
      </p:sp>
      <p:cxnSp>
        <p:nvCxnSpPr>
          <p:cNvPr id="80" name="Shape 80"/>
          <p:cNvCxnSpPr/>
          <p:nvPr/>
        </p:nvCxnSpPr>
        <p:spPr>
          <a:xfrm>
            <a:off x="457200" y="4686300"/>
            <a:ext cx="8229600" cy="0"/>
          </a:xfrm>
          <a:prstGeom prst="straightConnector1">
            <a:avLst/>
          </a:prstGeom>
          <a:noFill/>
          <a:ln w="25400" cap="flat" cmpd="sng">
            <a:solidFill>
              <a:srgbClr val="C7CCCC"/>
            </a:solidFill>
            <a:prstDash val="solid"/>
            <a:round/>
            <a:headEnd type="none" w="med" len="med"/>
            <a:tailEnd type="none" w="med" len="med"/>
          </a:ln>
        </p:spPr>
      </p:cxnSp>
      <p:pic>
        <p:nvPicPr>
          <p:cNvPr id="81" name="Shape 81"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82" name="Shape 82"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000" b="0" i="0" u="none" strike="noStrike" cap="none">
                <a:solidFill>
                  <a:srgbClr val="8B8C8C"/>
                </a:solidFill>
                <a:latin typeface="Arial"/>
                <a:ea typeface="Arial"/>
                <a:cs typeface="Arial"/>
                <a:sym typeface="Arial"/>
              </a:rPr>
              <a:t>‹#›</a:t>
            </a:fld>
            <a:endParaRPr lang="en-US" sz="1000" b="0" i="0" u="none" strike="noStrike" cap="none">
              <a:solidFill>
                <a:srgbClr val="8B8C8C"/>
              </a:solidFill>
              <a:latin typeface="Arial"/>
              <a:ea typeface="Arial"/>
              <a:cs typeface="Arial"/>
              <a:sym typeface="Arial"/>
            </a:endParaRPr>
          </a:p>
        </p:txBody>
      </p:sp>
      <p:cxnSp>
        <p:nvCxnSpPr>
          <p:cNvPr id="85" name="Shape 85"/>
          <p:cNvCxnSpPr/>
          <p:nvPr/>
        </p:nvCxnSpPr>
        <p:spPr>
          <a:xfrm>
            <a:off x="457200" y="4686300"/>
            <a:ext cx="8229600" cy="0"/>
          </a:xfrm>
          <a:prstGeom prst="straightConnector1">
            <a:avLst/>
          </a:prstGeom>
          <a:noFill/>
          <a:ln w="25400" cap="flat" cmpd="sng">
            <a:solidFill>
              <a:srgbClr val="C7CCCC"/>
            </a:solidFill>
            <a:prstDash val="solid"/>
            <a:round/>
            <a:headEnd type="none" w="med" len="med"/>
            <a:tailEnd type="none" w="med" len="med"/>
          </a:ln>
        </p:spPr>
      </p:cxnSp>
      <p:pic>
        <p:nvPicPr>
          <p:cNvPr id="86" name="Shape 86"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87" name="Shape 87"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1792288" y="3600450"/>
            <a:ext cx="5486400" cy="425054"/>
          </a:xfrm>
          <a:prstGeom prst="rect">
            <a:avLst/>
          </a:prstGeom>
          <a:noFill/>
          <a:ln>
            <a:noFill/>
          </a:ln>
        </p:spPr>
        <p:txBody>
          <a:bodyPr wrap="square" lIns="91425" tIns="91425" rIns="91425" bIns="91425" anchor="b" anchorCtr="0"/>
          <a:lstStyle>
            <a:lvl1pPr marL="0" marR="0" lvl="0" indent="0" algn="l" rtl="0">
              <a:spcBef>
                <a:spcPts val="0"/>
              </a:spcBef>
              <a:buClr>
                <a:schemeClr val="accent1"/>
              </a:buClr>
              <a:buSzPts val="2000"/>
              <a:buFont typeface="Arial"/>
              <a:buNone/>
              <a:defRPr sz="2000" b="1" i="0" u="none" strike="noStrike" cap="none">
                <a:solidFill>
                  <a:schemeClr val="accen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90" name="Shape 90"/>
          <p:cNvSpPr>
            <a:spLocks noGrp="1"/>
          </p:cNvSpPr>
          <p:nvPr>
            <p:ph type="pic" idx="2"/>
          </p:nvPr>
        </p:nvSpPr>
        <p:spPr>
          <a:xfrm>
            <a:off x="1792288" y="459581"/>
            <a:ext cx="5486400" cy="3086100"/>
          </a:xfrm>
          <a:prstGeom prst="rect">
            <a:avLst/>
          </a:prstGeom>
          <a:noFill/>
          <a:ln>
            <a:noFill/>
          </a:ln>
        </p:spPr>
        <p:txBody>
          <a:bodyPr wrap="square" lIns="91425" tIns="91425" rIns="91425" bIns="91425" anchor="t" anchorCtr="0"/>
          <a:lstStyle>
            <a:lvl1pPr marL="0" marR="0" lvl="0" indent="0" algn="l" rtl="0">
              <a:spcBef>
                <a:spcPts val="640"/>
              </a:spcBef>
              <a:buClr>
                <a:schemeClr val="accent1"/>
              </a:buClr>
              <a:buSzPts val="2176"/>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accent1"/>
              </a:buClr>
              <a:buSzPts val="1904"/>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accent1"/>
              </a:buClr>
              <a:buSzPts val="1632"/>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accent1"/>
              </a:buClr>
              <a:buSzPts val="1360"/>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accent1"/>
              </a:buClr>
              <a:buSzPts val="1360"/>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1" name="Shape 91"/>
          <p:cNvSpPr txBox="1">
            <a:spLocks noGrp="1"/>
          </p:cNvSpPr>
          <p:nvPr>
            <p:ph type="body" idx="1"/>
          </p:nvPr>
        </p:nvSpPr>
        <p:spPr>
          <a:xfrm>
            <a:off x="1792288" y="4025503"/>
            <a:ext cx="5486400" cy="603647"/>
          </a:xfrm>
          <a:prstGeom prst="rect">
            <a:avLst/>
          </a:prstGeom>
          <a:noFill/>
          <a:ln>
            <a:noFill/>
          </a:ln>
        </p:spPr>
        <p:txBody>
          <a:bodyPr wrap="square" lIns="91425" tIns="91425" rIns="91425" bIns="91425" anchor="t" anchorCtr="0"/>
          <a:lstStyle>
            <a:lvl1pPr marL="0" marR="0" lvl="0" indent="0" algn="l" rtl="0">
              <a:spcBef>
                <a:spcPts val="280"/>
              </a:spcBef>
              <a:buClr>
                <a:schemeClr val="accent1"/>
              </a:buClr>
              <a:buSzPts val="952"/>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240"/>
              </a:spcBef>
              <a:buClr>
                <a:schemeClr val="accent1"/>
              </a:buClr>
              <a:buSzPts val="816"/>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accent1"/>
              </a:buClr>
              <a:buSzPts val="680"/>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accent1"/>
              </a:buClr>
              <a:buSzPts val="612"/>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accent1"/>
              </a:buClr>
              <a:buSzPts val="612"/>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SzPts val="900"/>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buClr>
                <a:schemeClr val="dk1"/>
              </a:buClr>
              <a:buSzPts val="900"/>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buClr>
                <a:schemeClr val="dk1"/>
              </a:buClr>
              <a:buSzPts val="900"/>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000" b="0" i="0" u="none" strike="noStrike" cap="none">
                <a:solidFill>
                  <a:srgbClr val="8B8C8C"/>
                </a:solidFill>
                <a:latin typeface="Arial"/>
                <a:ea typeface="Arial"/>
                <a:cs typeface="Arial"/>
                <a:sym typeface="Arial"/>
              </a:rPr>
              <a:t>‹#›</a:t>
            </a:fld>
            <a:endParaRPr lang="en-US" sz="1000" b="0" i="0" u="none" strike="noStrike" cap="none">
              <a:solidFill>
                <a:srgbClr val="8B8C8C"/>
              </a:solidFill>
              <a:latin typeface="Arial"/>
              <a:ea typeface="Arial"/>
              <a:cs typeface="Arial"/>
              <a:sym typeface="Arial"/>
            </a:endParaRPr>
          </a:p>
        </p:txBody>
      </p:sp>
      <p:cxnSp>
        <p:nvCxnSpPr>
          <p:cNvPr id="93" name="Shape 93"/>
          <p:cNvCxnSpPr/>
          <p:nvPr/>
        </p:nvCxnSpPr>
        <p:spPr>
          <a:xfrm>
            <a:off x="457200" y="4686300"/>
            <a:ext cx="8229600" cy="0"/>
          </a:xfrm>
          <a:prstGeom prst="straightConnector1">
            <a:avLst/>
          </a:prstGeom>
          <a:noFill/>
          <a:ln w="25400" cap="flat" cmpd="sng">
            <a:solidFill>
              <a:srgbClr val="C7CCCC"/>
            </a:solidFill>
            <a:prstDash val="solid"/>
            <a:round/>
            <a:headEnd type="none" w="med" len="med"/>
            <a:tailEnd type="none" w="med" len="med"/>
          </a:ln>
        </p:spPr>
      </p:cxnSp>
      <p:pic>
        <p:nvPicPr>
          <p:cNvPr id="94" name="Shape 94"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95" name="Shape 95"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alphaModFix amt="35000"/>
          </a:blip>
          <a:stretch>
            <a:fillRect t="-16997" b="-16998"/>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dirty="0"/>
          </a:p>
        </p:txBody>
      </p:sp>
      <p:sp>
        <p:nvSpPr>
          <p:cNvPr id="11" name="Shape 11"/>
          <p:cNvSpPr txBox="1">
            <a:spLocks noGrp="1"/>
          </p:cNvSpPr>
          <p:nvPr>
            <p:ph type="body" idx="1"/>
          </p:nvPr>
        </p:nvSpPr>
        <p:spPr>
          <a:xfrm>
            <a:off x="457200" y="1200151"/>
            <a:ext cx="8229600" cy="3394472"/>
          </a:xfrm>
          <a:prstGeom prst="rect">
            <a:avLst/>
          </a:prstGeom>
          <a:noFill/>
          <a:ln>
            <a:noFill/>
          </a:ln>
        </p:spPr>
        <p:txBody>
          <a:bodyPr wrap="square" lIns="91425" tIns="91425" rIns="91425" bIns="91425" anchor="t" anchorCtr="0"/>
          <a:lstStyle>
            <a:lvl1pPr marL="0" marR="0" lvl="0" indent="0" algn="l" rtl="0">
              <a:spcBef>
                <a:spcPts val="680"/>
              </a:spcBef>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742950" marR="0" lvl="1" indent="-173482" algn="l" rtl="0">
              <a:spcBef>
                <a:spcPts val="520"/>
              </a:spcBef>
              <a:buClr>
                <a:schemeClr val="accent1"/>
              </a:buClr>
              <a:buSzPts val="1768"/>
              <a:buFont typeface="Arial"/>
              <a:buChar char="•"/>
              <a:defRPr sz="2600" b="0" i="0" u="none" strike="noStrike" cap="none">
                <a:solidFill>
                  <a:schemeClr val="dk1"/>
                </a:solidFill>
                <a:latin typeface="Arial"/>
                <a:ea typeface="Arial"/>
                <a:cs typeface="Arial"/>
                <a:sym typeface="Arial"/>
              </a:defRPr>
            </a:lvl2pPr>
            <a:lvl3pPr marL="1143000" marR="0" lvl="2" indent="-137922" algn="l" rtl="0">
              <a:spcBef>
                <a:spcPts val="420"/>
              </a:spcBef>
              <a:buClr>
                <a:schemeClr val="accent1"/>
              </a:buClr>
              <a:buSzPts val="1428"/>
              <a:buFont typeface="Arial"/>
              <a:buChar char="•"/>
              <a:defRPr sz="2100" b="0" i="0" u="none" strike="noStrike" cap="none">
                <a:solidFill>
                  <a:schemeClr val="dk1"/>
                </a:solidFill>
                <a:latin typeface="Arial"/>
                <a:ea typeface="Arial"/>
                <a:cs typeface="Arial"/>
                <a:sym typeface="Arial"/>
              </a:defRPr>
            </a:lvl3pPr>
            <a:lvl4pPr marL="1600200" marR="0" lvl="3" indent="-159511" algn="l" rtl="0">
              <a:spcBef>
                <a:spcPts val="320"/>
              </a:spcBef>
              <a:buClr>
                <a:schemeClr val="accent1"/>
              </a:buClr>
              <a:buSzPts val="1088"/>
              <a:buFont typeface="Arial"/>
              <a:buChar char="•"/>
              <a:defRPr sz="1600" b="0" i="0" u="none" strike="noStrike" cap="none">
                <a:solidFill>
                  <a:schemeClr val="dk1"/>
                </a:solidFill>
                <a:latin typeface="Arial"/>
                <a:ea typeface="Arial"/>
                <a:cs typeface="Arial"/>
                <a:sym typeface="Arial"/>
              </a:defRPr>
            </a:lvl4pPr>
            <a:lvl5pPr marL="2057400" marR="0" lvl="4" indent="-172466" algn="l" rtl="0">
              <a:spcBef>
                <a:spcPts val="260"/>
              </a:spcBef>
              <a:buClr>
                <a:schemeClr val="accent1"/>
              </a:buClr>
              <a:buSzPts val="884"/>
              <a:buFont typeface="Arial"/>
              <a:buChar char="•"/>
              <a:defRPr sz="13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dt" idx="10"/>
          </p:nvPr>
        </p:nvSpPr>
        <p:spPr>
          <a:xfrm>
            <a:off x="457200" y="4767263"/>
            <a:ext cx="2133600" cy="273844"/>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rgbClr val="8B8C8C"/>
                </a:solidFill>
                <a:latin typeface="Rockwell" panose="02060603020205020403" pitchFamily="18" charset="77"/>
                <a:ea typeface="Rockwell" panose="02060603020205020403" pitchFamily="18" charset="77"/>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lang="en-US"/>
          </a:p>
        </p:txBody>
      </p:sp>
      <p:sp>
        <p:nvSpPr>
          <p:cNvPr id="13" name="Shape 13"/>
          <p:cNvSpPr txBox="1">
            <a:spLocks noGrp="1"/>
          </p:cNvSpPr>
          <p:nvPr>
            <p:ph type="ftr" idx="11"/>
          </p:nvPr>
        </p:nvSpPr>
        <p:spPr>
          <a:xfrm>
            <a:off x="3124200" y="4767263"/>
            <a:ext cx="2895600" cy="273844"/>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rgbClr val="8B8C8C"/>
                </a:solidFill>
                <a:latin typeface="Rockwell" panose="02060603020205020403" pitchFamily="18" charset="77"/>
                <a:ea typeface="Rockwell" panose="02060603020205020403" pitchFamily="18" charset="77"/>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r>
              <a:rPr lang="en-US"/>
              <a:t>Slide</a:t>
            </a:r>
          </a:p>
        </p:txBody>
      </p:sp>
      <p:sp>
        <p:nvSpPr>
          <p:cNvPr id="14" name="Shape 14"/>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lvl1pPr>
              <a:defRPr>
                <a:latin typeface="Rockwell" panose="02060603020205020403" pitchFamily="18" charset="77"/>
              </a:defRPr>
            </a:lvl1pPr>
          </a:lstStyle>
          <a:p>
            <a:pPr algn="r"/>
            <a:fld id="{00000000-1234-1234-1234-123412341234}" type="slidenum">
              <a:rPr lang="en-US" sz="1200" smtClean="0">
                <a:solidFill>
                  <a:srgbClr val="8B8C8C"/>
                </a:solidFill>
              </a:rPr>
              <a:pPr algn="r"/>
              <a:t>‹#›</a:t>
            </a:fld>
            <a:endParaRPr lang="en-US" sz="1200">
              <a:solidFill>
                <a:srgbClr val="8B8C8C"/>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Rockwell" panose="02060603020205020403" pitchFamily="18" charset="77"/>
          <a:ea typeface="Rockwell" panose="02060603020205020403" pitchFamily="18" charset="77"/>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Rockwell" panose="02060603020205020403" pitchFamily="18" charset="77"/>
          <a:ea typeface="Rockwell" panose="02060603020205020403" pitchFamily="18" charset="77"/>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0" y="2214707"/>
            <a:ext cx="8229600" cy="714086"/>
          </a:xfrm>
          <a:prstGeom prst="rect">
            <a:avLst/>
          </a:prstGeom>
          <a:solidFill>
            <a:schemeClr val="lt2"/>
          </a:solidFill>
          <a:ln>
            <a:noFill/>
          </a:ln>
        </p:spPr>
        <p:txBody>
          <a:bodyPr wrap="square" lIns="91425" tIns="45700" rIns="91425" bIns="45700" anchor="ctr" anchorCtr="0">
            <a:noAutofit/>
          </a:bodyPr>
          <a:lstStyle/>
          <a:p>
            <a:pPr marL="0" marR="0" lvl="0" indent="-148590" algn="ctr" rtl="0">
              <a:spcBef>
                <a:spcPts val="0"/>
              </a:spcBef>
              <a:buClr>
                <a:schemeClr val="accent1"/>
              </a:buClr>
              <a:buSzPts val="2340"/>
              <a:buFont typeface="Arial"/>
              <a:buNone/>
            </a:pPr>
            <a:r>
              <a:rPr lang="en-US" sz="2340" b="1" i="0" u="none" strike="noStrike" cap="none" dirty="0">
                <a:solidFill>
                  <a:schemeClr val="accent1"/>
                </a:solidFill>
                <a:ea typeface="Arial"/>
                <a:sym typeface="Arial"/>
              </a:rPr>
              <a:t>Metareasoning Approaches to Thermal Management During Image Processing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6512-D8B8-4E92-BBFA-9547B7E8A033}"/>
              </a:ext>
            </a:extLst>
          </p:cNvPr>
          <p:cNvSpPr>
            <a:spLocks noGrp="1"/>
          </p:cNvSpPr>
          <p:nvPr>
            <p:ph type="title"/>
          </p:nvPr>
        </p:nvSpPr>
        <p:spPr/>
        <p:txBody>
          <a:bodyPr/>
          <a:lstStyle/>
          <a:p>
            <a:r>
              <a:rPr lang="en-US" dirty="0"/>
              <a:t>COCO Dataset</a:t>
            </a:r>
          </a:p>
        </p:txBody>
      </p:sp>
      <p:sp>
        <p:nvSpPr>
          <p:cNvPr id="4" name="Slide Number Placeholder 3">
            <a:extLst>
              <a:ext uri="{FF2B5EF4-FFF2-40B4-BE49-F238E27FC236}">
                <a16:creationId xmlns:a16="http://schemas.microsoft.com/office/drawing/2014/main" id="{7CE46139-EA59-4D43-99D9-0E30F6F72800}"/>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9</a:t>
            </a:fld>
            <a:endParaRPr lang="en-US" sz="1000" b="0" i="0" u="none" strike="noStrike" cap="none">
              <a:solidFill>
                <a:srgbClr val="8B8C8C"/>
              </a:solidFill>
              <a:latin typeface="Arial"/>
              <a:ea typeface="Arial"/>
              <a:cs typeface="Arial"/>
              <a:sym typeface="Arial"/>
            </a:endParaRPr>
          </a:p>
        </p:txBody>
      </p:sp>
      <p:grpSp>
        <p:nvGrpSpPr>
          <p:cNvPr id="12" name="Group 11">
            <a:extLst>
              <a:ext uri="{FF2B5EF4-FFF2-40B4-BE49-F238E27FC236}">
                <a16:creationId xmlns:a16="http://schemas.microsoft.com/office/drawing/2014/main" id="{8A7F302D-1CD2-44A1-8317-6A83D1D15B30}"/>
              </a:ext>
            </a:extLst>
          </p:cNvPr>
          <p:cNvGrpSpPr/>
          <p:nvPr/>
        </p:nvGrpSpPr>
        <p:grpSpPr>
          <a:xfrm>
            <a:off x="2050474" y="4767263"/>
            <a:ext cx="6197022" cy="273844"/>
            <a:chOff x="2050474" y="4767263"/>
            <a:chExt cx="6197022" cy="273844"/>
          </a:xfrm>
        </p:grpSpPr>
        <p:sp>
          <p:nvSpPr>
            <p:cNvPr id="13" name="Pentagon 10">
              <a:extLst>
                <a:ext uri="{FF2B5EF4-FFF2-40B4-BE49-F238E27FC236}">
                  <a16:creationId xmlns:a16="http://schemas.microsoft.com/office/drawing/2014/main" id="{197752EF-4B4B-46AC-838F-AF9E4C24B2F9}"/>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14" name="Chevron 11">
              <a:extLst>
                <a:ext uri="{FF2B5EF4-FFF2-40B4-BE49-F238E27FC236}">
                  <a16:creationId xmlns:a16="http://schemas.microsoft.com/office/drawing/2014/main" id="{A2B7ED8D-BE8C-40A8-B02E-55806236D40B}"/>
                </a:ext>
              </a:extLst>
            </p:cNvPr>
            <p:cNvSpPr/>
            <p:nvPr/>
          </p:nvSpPr>
          <p:spPr>
            <a:xfrm>
              <a:off x="3040494" y="4767264"/>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15" name="Chevron 12">
              <a:extLst>
                <a:ext uri="{FF2B5EF4-FFF2-40B4-BE49-F238E27FC236}">
                  <a16:creationId xmlns:a16="http://schemas.microsoft.com/office/drawing/2014/main" id="{3A7F9A96-4EB8-42E7-B5F2-F463734002F4}"/>
                </a:ext>
              </a:extLst>
            </p:cNvPr>
            <p:cNvSpPr/>
            <p:nvPr/>
          </p:nvSpPr>
          <p:spPr>
            <a:xfrm>
              <a:off x="403051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2</a:t>
              </a:r>
            </a:p>
          </p:txBody>
        </p:sp>
        <p:sp>
          <p:nvSpPr>
            <p:cNvPr id="16" name="Chevron 13">
              <a:extLst>
                <a:ext uri="{FF2B5EF4-FFF2-40B4-BE49-F238E27FC236}">
                  <a16:creationId xmlns:a16="http://schemas.microsoft.com/office/drawing/2014/main" id="{D3BDFCB9-D5FC-4BE5-93AF-1D5EC2B36515}"/>
                </a:ext>
              </a:extLst>
            </p:cNvPr>
            <p:cNvSpPr/>
            <p:nvPr/>
          </p:nvSpPr>
          <p:spPr>
            <a:xfrm>
              <a:off x="502053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3</a:t>
              </a:r>
            </a:p>
          </p:txBody>
        </p:sp>
        <p:sp>
          <p:nvSpPr>
            <p:cNvPr id="17" name="Chevron 14">
              <a:extLst>
                <a:ext uri="{FF2B5EF4-FFF2-40B4-BE49-F238E27FC236}">
                  <a16:creationId xmlns:a16="http://schemas.microsoft.com/office/drawing/2014/main" id="{29F9447F-33A7-4793-A99F-02C20803026D}"/>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8" name="Chevron 15">
              <a:extLst>
                <a:ext uri="{FF2B5EF4-FFF2-40B4-BE49-F238E27FC236}">
                  <a16:creationId xmlns:a16="http://schemas.microsoft.com/office/drawing/2014/main" id="{F1AD9462-0F52-4597-A41B-1372D5A6C1B2}"/>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pic>
        <p:nvPicPr>
          <p:cNvPr id="6" name="Picture 5" descr="A person and a dog herding sheep&#10;&#10;Description automatically generated with medium confidence">
            <a:extLst>
              <a:ext uri="{FF2B5EF4-FFF2-40B4-BE49-F238E27FC236}">
                <a16:creationId xmlns:a16="http://schemas.microsoft.com/office/drawing/2014/main" id="{30E02E2C-CFCF-6584-03CB-D9E15A292ED4}"/>
              </a:ext>
            </a:extLst>
          </p:cNvPr>
          <p:cNvPicPr>
            <a:picLocks noChangeAspect="1"/>
          </p:cNvPicPr>
          <p:nvPr/>
        </p:nvPicPr>
        <p:blipFill>
          <a:blip r:embed="rId3"/>
          <a:stretch>
            <a:fillRect/>
          </a:stretch>
        </p:blipFill>
        <p:spPr>
          <a:xfrm>
            <a:off x="317500" y="1266518"/>
            <a:ext cx="8509000" cy="2610463"/>
          </a:xfrm>
          <a:prstGeom prst="rect">
            <a:avLst/>
          </a:prstGeom>
        </p:spPr>
      </p:pic>
      <p:sp>
        <p:nvSpPr>
          <p:cNvPr id="19" name="TextBox 18">
            <a:extLst>
              <a:ext uri="{FF2B5EF4-FFF2-40B4-BE49-F238E27FC236}">
                <a16:creationId xmlns:a16="http://schemas.microsoft.com/office/drawing/2014/main" id="{207F474F-7B0C-96FC-02E5-2ADDD1E4B17F}"/>
              </a:ext>
            </a:extLst>
          </p:cNvPr>
          <p:cNvSpPr txBox="1"/>
          <p:nvPr/>
        </p:nvSpPr>
        <p:spPr>
          <a:xfrm>
            <a:off x="7993988" y="4434722"/>
            <a:ext cx="692811" cy="246221"/>
          </a:xfrm>
          <a:prstGeom prst="rect">
            <a:avLst/>
          </a:prstGeom>
          <a:noFill/>
        </p:spPr>
        <p:txBody>
          <a:bodyPr wrap="square" rtlCol="0">
            <a:spAutoFit/>
          </a:bodyPr>
          <a:lstStyle/>
          <a:p>
            <a:r>
              <a:rPr lang="en-US" sz="1000" dirty="0">
                <a:latin typeface="Rockwell" panose="02060603020205020403" pitchFamily="18" charset="0"/>
              </a:rPr>
              <a:t>Lin et al.</a:t>
            </a:r>
          </a:p>
        </p:txBody>
      </p:sp>
    </p:spTree>
    <p:extLst>
      <p:ext uri="{BB962C8B-B14F-4D97-AF65-F5344CB8AC3E}">
        <p14:creationId xmlns:p14="http://schemas.microsoft.com/office/powerpoint/2010/main" val="3542968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291EC-8B8C-4378-BFA1-A33075D3A6B3}"/>
              </a:ext>
            </a:extLst>
          </p:cNvPr>
          <p:cNvSpPr>
            <a:spLocks noGrp="1"/>
          </p:cNvSpPr>
          <p:nvPr>
            <p:ph type="title"/>
          </p:nvPr>
        </p:nvSpPr>
        <p:spPr/>
        <p:txBody>
          <a:bodyPr/>
          <a:lstStyle/>
          <a:p>
            <a:r>
              <a:rPr lang="en-US" dirty="0"/>
              <a:t>Policy 1</a:t>
            </a:r>
          </a:p>
        </p:txBody>
      </p:sp>
      <p:pic>
        <p:nvPicPr>
          <p:cNvPr id="12" name="Picture 11">
            <a:extLst>
              <a:ext uri="{FF2B5EF4-FFF2-40B4-BE49-F238E27FC236}">
                <a16:creationId xmlns:a16="http://schemas.microsoft.com/office/drawing/2014/main" id="{D014E82B-5FAB-42BA-A320-F4A5D0F9D411}"/>
              </a:ext>
            </a:extLst>
          </p:cNvPr>
          <p:cNvPicPr>
            <a:picLocks noChangeAspect="1"/>
          </p:cNvPicPr>
          <p:nvPr/>
        </p:nvPicPr>
        <p:blipFill>
          <a:blip r:embed="rId3"/>
          <a:stretch>
            <a:fillRect/>
          </a:stretch>
        </p:blipFill>
        <p:spPr>
          <a:xfrm>
            <a:off x="3412283" y="3070860"/>
            <a:ext cx="2317115" cy="1171575"/>
          </a:xfrm>
          <a:prstGeom prst="rect">
            <a:avLst/>
          </a:prstGeom>
        </p:spPr>
      </p:pic>
      <p:sp>
        <p:nvSpPr>
          <p:cNvPr id="3" name="Text Placeholder 2">
            <a:extLst>
              <a:ext uri="{FF2B5EF4-FFF2-40B4-BE49-F238E27FC236}">
                <a16:creationId xmlns:a16="http://schemas.microsoft.com/office/drawing/2014/main" id="{6A91732A-D4BC-4D11-B74C-2C3038A25185}"/>
              </a:ext>
            </a:extLst>
          </p:cNvPr>
          <p:cNvSpPr>
            <a:spLocks noGrp="1"/>
          </p:cNvSpPr>
          <p:nvPr>
            <p:ph type="body" idx="1"/>
          </p:nvPr>
        </p:nvSpPr>
        <p:spPr>
          <a:xfrm>
            <a:off x="457200" y="1200151"/>
            <a:ext cx="8229600" cy="3394472"/>
          </a:xfrm>
        </p:spPr>
        <p:txBody>
          <a:bodyPr/>
          <a:lstStyle/>
          <a:p>
            <a:pPr marL="457200" indent="-457200">
              <a:buFont typeface="Arial" panose="020B0604020202020204" pitchFamily="34" charset="0"/>
              <a:buChar char="•"/>
            </a:pPr>
            <a:r>
              <a:rPr lang="en-US" sz="2400" dirty="0"/>
              <a:t>Constant Detection Precision</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Dynamic Throughput</a:t>
            </a:r>
          </a:p>
        </p:txBody>
      </p:sp>
      <p:sp>
        <p:nvSpPr>
          <p:cNvPr id="4" name="Slide Number Placeholder 3">
            <a:extLst>
              <a:ext uri="{FF2B5EF4-FFF2-40B4-BE49-F238E27FC236}">
                <a16:creationId xmlns:a16="http://schemas.microsoft.com/office/drawing/2014/main" id="{A63470DA-7872-4741-9E80-84C521A372F0}"/>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10</a:t>
            </a:fld>
            <a:endParaRPr lang="en-US" sz="1000" b="0" i="0" u="none" strike="noStrike" cap="none">
              <a:solidFill>
                <a:srgbClr val="8B8C8C"/>
              </a:solidFill>
              <a:latin typeface="Arial"/>
              <a:ea typeface="Arial"/>
              <a:cs typeface="Arial"/>
              <a:sym typeface="Arial"/>
            </a:endParaRPr>
          </a:p>
        </p:txBody>
      </p:sp>
      <p:grpSp>
        <p:nvGrpSpPr>
          <p:cNvPr id="5" name="Group 4">
            <a:extLst>
              <a:ext uri="{FF2B5EF4-FFF2-40B4-BE49-F238E27FC236}">
                <a16:creationId xmlns:a16="http://schemas.microsoft.com/office/drawing/2014/main" id="{8A661BE3-BCF3-44D6-8924-47EC94A33EB7}"/>
              </a:ext>
            </a:extLst>
          </p:cNvPr>
          <p:cNvGrpSpPr/>
          <p:nvPr/>
        </p:nvGrpSpPr>
        <p:grpSpPr>
          <a:xfrm>
            <a:off x="2050474" y="4767263"/>
            <a:ext cx="6197022" cy="273844"/>
            <a:chOff x="2050474" y="4767263"/>
            <a:chExt cx="6197022" cy="273844"/>
          </a:xfrm>
        </p:grpSpPr>
        <p:sp>
          <p:nvSpPr>
            <p:cNvPr id="6" name="Pentagon 10">
              <a:extLst>
                <a:ext uri="{FF2B5EF4-FFF2-40B4-BE49-F238E27FC236}">
                  <a16:creationId xmlns:a16="http://schemas.microsoft.com/office/drawing/2014/main" id="{F6608EB9-B2C6-47D6-A35F-F3250476B2DA}"/>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7" name="Chevron 11">
              <a:extLst>
                <a:ext uri="{FF2B5EF4-FFF2-40B4-BE49-F238E27FC236}">
                  <a16:creationId xmlns:a16="http://schemas.microsoft.com/office/drawing/2014/main" id="{CD67F9D4-5559-4239-AA7E-0DA37A450F22}"/>
                </a:ext>
              </a:extLst>
            </p:cNvPr>
            <p:cNvSpPr/>
            <p:nvPr/>
          </p:nvSpPr>
          <p:spPr>
            <a:xfrm>
              <a:off x="3040494" y="4767264"/>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8" name="Chevron 12">
              <a:extLst>
                <a:ext uri="{FF2B5EF4-FFF2-40B4-BE49-F238E27FC236}">
                  <a16:creationId xmlns:a16="http://schemas.microsoft.com/office/drawing/2014/main" id="{D0A3FA06-3A7D-409D-BE18-4632BC98A6A9}"/>
                </a:ext>
              </a:extLst>
            </p:cNvPr>
            <p:cNvSpPr/>
            <p:nvPr/>
          </p:nvSpPr>
          <p:spPr>
            <a:xfrm>
              <a:off x="403051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2</a:t>
              </a:r>
            </a:p>
          </p:txBody>
        </p:sp>
        <p:sp>
          <p:nvSpPr>
            <p:cNvPr id="9" name="Chevron 13">
              <a:extLst>
                <a:ext uri="{FF2B5EF4-FFF2-40B4-BE49-F238E27FC236}">
                  <a16:creationId xmlns:a16="http://schemas.microsoft.com/office/drawing/2014/main" id="{CC24415A-A239-4DA5-96CC-6DF9A8BFED02}"/>
                </a:ext>
              </a:extLst>
            </p:cNvPr>
            <p:cNvSpPr/>
            <p:nvPr/>
          </p:nvSpPr>
          <p:spPr>
            <a:xfrm>
              <a:off x="502053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3</a:t>
              </a:r>
            </a:p>
          </p:txBody>
        </p:sp>
        <p:sp>
          <p:nvSpPr>
            <p:cNvPr id="10" name="Chevron 14">
              <a:extLst>
                <a:ext uri="{FF2B5EF4-FFF2-40B4-BE49-F238E27FC236}">
                  <a16:creationId xmlns:a16="http://schemas.microsoft.com/office/drawing/2014/main" id="{2F67F06C-86FB-476A-8EBC-E2032F076538}"/>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1" name="Chevron 15">
              <a:extLst>
                <a:ext uri="{FF2B5EF4-FFF2-40B4-BE49-F238E27FC236}">
                  <a16:creationId xmlns:a16="http://schemas.microsoft.com/office/drawing/2014/main" id="{A0B866E5-53B1-4497-B011-DE9C3168C24E}"/>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spTree>
    <p:extLst>
      <p:ext uri="{BB962C8B-B14F-4D97-AF65-F5344CB8AC3E}">
        <p14:creationId xmlns:p14="http://schemas.microsoft.com/office/powerpoint/2010/main" val="107572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291EC-8B8C-4378-BFA1-A33075D3A6B3}"/>
              </a:ext>
            </a:extLst>
          </p:cNvPr>
          <p:cNvSpPr>
            <a:spLocks noGrp="1"/>
          </p:cNvSpPr>
          <p:nvPr>
            <p:ph type="title"/>
          </p:nvPr>
        </p:nvSpPr>
        <p:spPr/>
        <p:txBody>
          <a:bodyPr/>
          <a:lstStyle/>
          <a:p>
            <a:r>
              <a:rPr lang="en-US" dirty="0"/>
              <a:t>Policy 1 Tests</a:t>
            </a:r>
          </a:p>
        </p:txBody>
      </p:sp>
      <p:pic>
        <p:nvPicPr>
          <p:cNvPr id="12" name="Picture 11">
            <a:extLst>
              <a:ext uri="{FF2B5EF4-FFF2-40B4-BE49-F238E27FC236}">
                <a16:creationId xmlns:a16="http://schemas.microsoft.com/office/drawing/2014/main" id="{02651F27-E2D4-4F92-A0AF-B8B1160F3F1C}"/>
              </a:ext>
            </a:extLst>
          </p:cNvPr>
          <p:cNvPicPr>
            <a:picLocks noChangeAspect="1"/>
          </p:cNvPicPr>
          <p:nvPr/>
        </p:nvPicPr>
        <p:blipFill>
          <a:blip r:embed="rId3"/>
          <a:stretch>
            <a:fillRect/>
          </a:stretch>
        </p:blipFill>
        <p:spPr>
          <a:xfrm>
            <a:off x="4738890" y="1327151"/>
            <a:ext cx="3623981" cy="2100262"/>
          </a:xfrm>
          <a:prstGeom prst="rect">
            <a:avLst/>
          </a:prstGeom>
        </p:spPr>
      </p:pic>
      <p:sp>
        <p:nvSpPr>
          <p:cNvPr id="3" name="Text Placeholder 2">
            <a:extLst>
              <a:ext uri="{FF2B5EF4-FFF2-40B4-BE49-F238E27FC236}">
                <a16:creationId xmlns:a16="http://schemas.microsoft.com/office/drawing/2014/main" id="{6A91732A-D4BC-4D11-B74C-2C3038A25185}"/>
              </a:ext>
            </a:extLst>
          </p:cNvPr>
          <p:cNvSpPr>
            <a:spLocks noGrp="1"/>
          </p:cNvSpPr>
          <p:nvPr>
            <p:ph type="body" idx="1"/>
          </p:nvPr>
        </p:nvSpPr>
        <p:spPr/>
        <p:txBody>
          <a:bodyPr/>
          <a:lstStyle/>
          <a:p>
            <a:pPr marL="457200" indent="-457200">
              <a:buFont typeface="Arial" panose="020B0604020202020204" pitchFamily="34" charset="0"/>
              <a:buChar char="•"/>
            </a:pPr>
            <a:r>
              <a:rPr lang="en-US" sz="2400" dirty="0"/>
              <a:t>25 Tests per Network</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125 Tests per Device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250 Tests Total</a:t>
            </a:r>
          </a:p>
        </p:txBody>
      </p:sp>
      <p:sp>
        <p:nvSpPr>
          <p:cNvPr id="4" name="Slide Number Placeholder 3">
            <a:extLst>
              <a:ext uri="{FF2B5EF4-FFF2-40B4-BE49-F238E27FC236}">
                <a16:creationId xmlns:a16="http://schemas.microsoft.com/office/drawing/2014/main" id="{A63470DA-7872-4741-9E80-84C521A372F0}"/>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11</a:t>
            </a:fld>
            <a:endParaRPr lang="en-US" sz="1000" b="0" i="0" u="none" strike="noStrike" cap="none">
              <a:solidFill>
                <a:srgbClr val="8B8C8C"/>
              </a:solidFill>
              <a:latin typeface="Arial"/>
              <a:ea typeface="Arial"/>
              <a:cs typeface="Arial"/>
              <a:sym typeface="Arial"/>
            </a:endParaRPr>
          </a:p>
        </p:txBody>
      </p:sp>
      <p:grpSp>
        <p:nvGrpSpPr>
          <p:cNvPr id="5" name="Group 4">
            <a:extLst>
              <a:ext uri="{FF2B5EF4-FFF2-40B4-BE49-F238E27FC236}">
                <a16:creationId xmlns:a16="http://schemas.microsoft.com/office/drawing/2014/main" id="{8A661BE3-BCF3-44D6-8924-47EC94A33EB7}"/>
              </a:ext>
            </a:extLst>
          </p:cNvPr>
          <p:cNvGrpSpPr/>
          <p:nvPr/>
        </p:nvGrpSpPr>
        <p:grpSpPr>
          <a:xfrm>
            <a:off x="2050474" y="4767263"/>
            <a:ext cx="6197022" cy="273844"/>
            <a:chOff x="2050474" y="4767263"/>
            <a:chExt cx="6197022" cy="273844"/>
          </a:xfrm>
        </p:grpSpPr>
        <p:sp>
          <p:nvSpPr>
            <p:cNvPr id="6" name="Pentagon 10">
              <a:extLst>
                <a:ext uri="{FF2B5EF4-FFF2-40B4-BE49-F238E27FC236}">
                  <a16:creationId xmlns:a16="http://schemas.microsoft.com/office/drawing/2014/main" id="{F6608EB9-B2C6-47D6-A35F-F3250476B2DA}"/>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7" name="Chevron 11">
              <a:extLst>
                <a:ext uri="{FF2B5EF4-FFF2-40B4-BE49-F238E27FC236}">
                  <a16:creationId xmlns:a16="http://schemas.microsoft.com/office/drawing/2014/main" id="{CD67F9D4-5559-4239-AA7E-0DA37A450F22}"/>
                </a:ext>
              </a:extLst>
            </p:cNvPr>
            <p:cNvSpPr/>
            <p:nvPr/>
          </p:nvSpPr>
          <p:spPr>
            <a:xfrm>
              <a:off x="3040494" y="4767264"/>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8" name="Chevron 12">
              <a:extLst>
                <a:ext uri="{FF2B5EF4-FFF2-40B4-BE49-F238E27FC236}">
                  <a16:creationId xmlns:a16="http://schemas.microsoft.com/office/drawing/2014/main" id="{D0A3FA06-3A7D-409D-BE18-4632BC98A6A9}"/>
                </a:ext>
              </a:extLst>
            </p:cNvPr>
            <p:cNvSpPr/>
            <p:nvPr/>
          </p:nvSpPr>
          <p:spPr>
            <a:xfrm>
              <a:off x="403051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2</a:t>
              </a:r>
            </a:p>
          </p:txBody>
        </p:sp>
        <p:sp>
          <p:nvSpPr>
            <p:cNvPr id="9" name="Chevron 13">
              <a:extLst>
                <a:ext uri="{FF2B5EF4-FFF2-40B4-BE49-F238E27FC236}">
                  <a16:creationId xmlns:a16="http://schemas.microsoft.com/office/drawing/2014/main" id="{CC24415A-A239-4DA5-96CC-6DF9A8BFED02}"/>
                </a:ext>
              </a:extLst>
            </p:cNvPr>
            <p:cNvSpPr/>
            <p:nvPr/>
          </p:nvSpPr>
          <p:spPr>
            <a:xfrm>
              <a:off x="502053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3</a:t>
              </a:r>
            </a:p>
          </p:txBody>
        </p:sp>
        <p:sp>
          <p:nvSpPr>
            <p:cNvPr id="10" name="Chevron 14">
              <a:extLst>
                <a:ext uri="{FF2B5EF4-FFF2-40B4-BE49-F238E27FC236}">
                  <a16:creationId xmlns:a16="http://schemas.microsoft.com/office/drawing/2014/main" id="{2F67F06C-86FB-476A-8EBC-E2032F076538}"/>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1" name="Chevron 15">
              <a:extLst>
                <a:ext uri="{FF2B5EF4-FFF2-40B4-BE49-F238E27FC236}">
                  <a16:creationId xmlns:a16="http://schemas.microsoft.com/office/drawing/2014/main" id="{A0B866E5-53B1-4497-B011-DE9C3168C24E}"/>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spTree>
    <p:extLst>
      <p:ext uri="{BB962C8B-B14F-4D97-AF65-F5344CB8AC3E}">
        <p14:creationId xmlns:p14="http://schemas.microsoft.com/office/powerpoint/2010/main" val="4228592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291EC-8B8C-4378-BFA1-A33075D3A6B3}"/>
              </a:ext>
            </a:extLst>
          </p:cNvPr>
          <p:cNvSpPr>
            <a:spLocks noGrp="1"/>
          </p:cNvSpPr>
          <p:nvPr>
            <p:ph type="title"/>
          </p:nvPr>
        </p:nvSpPr>
        <p:spPr/>
        <p:txBody>
          <a:bodyPr/>
          <a:lstStyle/>
          <a:p>
            <a:r>
              <a:rPr lang="en-US" dirty="0"/>
              <a:t>Policy 1 Example</a:t>
            </a:r>
          </a:p>
        </p:txBody>
      </p:sp>
      <p:sp>
        <p:nvSpPr>
          <p:cNvPr id="3" name="Text Placeholder 2">
            <a:extLst>
              <a:ext uri="{FF2B5EF4-FFF2-40B4-BE49-F238E27FC236}">
                <a16:creationId xmlns:a16="http://schemas.microsoft.com/office/drawing/2014/main" id="{6A91732A-D4BC-4D11-B74C-2C3038A25185}"/>
              </a:ext>
            </a:extLst>
          </p:cNvPr>
          <p:cNvSpPr>
            <a:spLocks noGrp="1"/>
          </p:cNvSpPr>
          <p:nvPr>
            <p:ph type="body" idx="1"/>
          </p:nvPr>
        </p:nvSpPr>
        <p:spPr>
          <a:xfrm>
            <a:off x="457200" y="1200151"/>
            <a:ext cx="8229600" cy="3394472"/>
          </a:xfrm>
        </p:spPr>
        <p:txBody>
          <a:bodyPr/>
          <a:lstStyle/>
          <a:p>
            <a:pPr marL="457200" indent="-457200">
              <a:buFont typeface="Arial" panose="020B0604020202020204" pitchFamily="34" charset="0"/>
              <a:buChar char="•"/>
            </a:pPr>
            <a:r>
              <a:rPr lang="en-US" sz="2400" dirty="0">
                <a:latin typeface="Rockwell" panose="02060603020205020403" pitchFamily="18" charset="0"/>
              </a:rPr>
              <a:t>Setup</a:t>
            </a:r>
          </a:p>
          <a:p>
            <a:pPr marL="914400" lvl="1" indent="-457200">
              <a:buFont typeface="Arial" panose="020B0604020202020204" pitchFamily="34" charset="0"/>
              <a:buChar char="•"/>
            </a:pPr>
            <a:r>
              <a:rPr lang="en-US" sz="2400" dirty="0">
                <a:latin typeface="Rockwell" panose="02060603020205020403" pitchFamily="18" charset="0"/>
              </a:rPr>
              <a:t>Desired Temperature = 70 ˚C</a:t>
            </a:r>
          </a:p>
          <a:p>
            <a:pPr marL="914400" lvl="1" indent="-457200">
              <a:buFont typeface="Arial" panose="020B0604020202020204" pitchFamily="34" charset="0"/>
              <a:buChar char="•"/>
            </a:pPr>
            <a:r>
              <a:rPr lang="en-US" sz="2400" dirty="0">
                <a:latin typeface="Rockwell" panose="02060603020205020403" pitchFamily="18" charset="0"/>
              </a:rPr>
              <a:t>PAC = 0.2 s/˚C</a:t>
            </a:r>
          </a:p>
          <a:p>
            <a:endParaRPr lang="en-US" sz="2400" dirty="0">
              <a:latin typeface="Rockwell" panose="02060603020205020403" pitchFamily="18" charset="0"/>
            </a:endParaRPr>
          </a:p>
          <a:p>
            <a:pPr marL="457200" indent="-457200">
              <a:buFont typeface="Arial" panose="020B0604020202020204" pitchFamily="34" charset="0"/>
              <a:buChar char="•"/>
            </a:pPr>
            <a:r>
              <a:rPr lang="en-US" sz="2400" dirty="0">
                <a:latin typeface="Rockwell" panose="02060603020205020403" pitchFamily="18" charset="0"/>
              </a:rPr>
              <a:t>Process Image</a:t>
            </a:r>
          </a:p>
          <a:p>
            <a:pPr marL="457200" indent="-457200">
              <a:buFont typeface="Arial" panose="020B0604020202020204" pitchFamily="34" charset="0"/>
              <a:buChar char="•"/>
            </a:pPr>
            <a:r>
              <a:rPr lang="en-US" sz="2400" dirty="0">
                <a:latin typeface="Rockwell" panose="02060603020205020403" pitchFamily="18" charset="0"/>
              </a:rPr>
              <a:t>Measure Temperature (75 ˚C)</a:t>
            </a:r>
          </a:p>
          <a:p>
            <a:pPr marL="457200" indent="-457200">
              <a:buFont typeface="Arial" panose="020B0604020202020204" pitchFamily="34" charset="0"/>
              <a:buChar char="•"/>
            </a:pPr>
            <a:r>
              <a:rPr lang="en-US" sz="2400" dirty="0">
                <a:latin typeface="Rockwell" panose="02060603020205020403" pitchFamily="18" charset="0"/>
              </a:rPr>
              <a:t>Pause = 0.1 + 0.2 (75 - 70) = 1.2s</a:t>
            </a:r>
          </a:p>
        </p:txBody>
      </p:sp>
      <p:sp>
        <p:nvSpPr>
          <p:cNvPr id="4" name="Slide Number Placeholder 3">
            <a:extLst>
              <a:ext uri="{FF2B5EF4-FFF2-40B4-BE49-F238E27FC236}">
                <a16:creationId xmlns:a16="http://schemas.microsoft.com/office/drawing/2014/main" id="{A63470DA-7872-4741-9E80-84C521A372F0}"/>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12</a:t>
            </a:fld>
            <a:endParaRPr lang="en-US" sz="1000" b="0" i="0" u="none" strike="noStrike" cap="none">
              <a:solidFill>
                <a:srgbClr val="8B8C8C"/>
              </a:solidFill>
              <a:latin typeface="Arial"/>
              <a:ea typeface="Arial"/>
              <a:cs typeface="Arial"/>
              <a:sym typeface="Arial"/>
            </a:endParaRPr>
          </a:p>
        </p:txBody>
      </p:sp>
      <p:grpSp>
        <p:nvGrpSpPr>
          <p:cNvPr id="5" name="Group 4">
            <a:extLst>
              <a:ext uri="{FF2B5EF4-FFF2-40B4-BE49-F238E27FC236}">
                <a16:creationId xmlns:a16="http://schemas.microsoft.com/office/drawing/2014/main" id="{8A661BE3-BCF3-44D6-8924-47EC94A33EB7}"/>
              </a:ext>
            </a:extLst>
          </p:cNvPr>
          <p:cNvGrpSpPr/>
          <p:nvPr/>
        </p:nvGrpSpPr>
        <p:grpSpPr>
          <a:xfrm>
            <a:off x="2050474" y="4767263"/>
            <a:ext cx="6197022" cy="273844"/>
            <a:chOff x="2050474" y="4767263"/>
            <a:chExt cx="6197022" cy="273844"/>
          </a:xfrm>
        </p:grpSpPr>
        <p:sp>
          <p:nvSpPr>
            <p:cNvPr id="6" name="Pentagon 10">
              <a:extLst>
                <a:ext uri="{FF2B5EF4-FFF2-40B4-BE49-F238E27FC236}">
                  <a16:creationId xmlns:a16="http://schemas.microsoft.com/office/drawing/2014/main" id="{F6608EB9-B2C6-47D6-A35F-F3250476B2DA}"/>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7" name="Chevron 11">
              <a:extLst>
                <a:ext uri="{FF2B5EF4-FFF2-40B4-BE49-F238E27FC236}">
                  <a16:creationId xmlns:a16="http://schemas.microsoft.com/office/drawing/2014/main" id="{CD67F9D4-5559-4239-AA7E-0DA37A450F22}"/>
                </a:ext>
              </a:extLst>
            </p:cNvPr>
            <p:cNvSpPr/>
            <p:nvPr/>
          </p:nvSpPr>
          <p:spPr>
            <a:xfrm>
              <a:off x="3040494" y="4767264"/>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8" name="Chevron 12">
              <a:extLst>
                <a:ext uri="{FF2B5EF4-FFF2-40B4-BE49-F238E27FC236}">
                  <a16:creationId xmlns:a16="http://schemas.microsoft.com/office/drawing/2014/main" id="{D0A3FA06-3A7D-409D-BE18-4632BC98A6A9}"/>
                </a:ext>
              </a:extLst>
            </p:cNvPr>
            <p:cNvSpPr/>
            <p:nvPr/>
          </p:nvSpPr>
          <p:spPr>
            <a:xfrm>
              <a:off x="403051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2</a:t>
              </a:r>
            </a:p>
          </p:txBody>
        </p:sp>
        <p:sp>
          <p:nvSpPr>
            <p:cNvPr id="9" name="Chevron 13">
              <a:extLst>
                <a:ext uri="{FF2B5EF4-FFF2-40B4-BE49-F238E27FC236}">
                  <a16:creationId xmlns:a16="http://schemas.microsoft.com/office/drawing/2014/main" id="{CC24415A-A239-4DA5-96CC-6DF9A8BFED02}"/>
                </a:ext>
              </a:extLst>
            </p:cNvPr>
            <p:cNvSpPr/>
            <p:nvPr/>
          </p:nvSpPr>
          <p:spPr>
            <a:xfrm>
              <a:off x="502053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3</a:t>
              </a:r>
            </a:p>
          </p:txBody>
        </p:sp>
        <p:sp>
          <p:nvSpPr>
            <p:cNvPr id="10" name="Chevron 14">
              <a:extLst>
                <a:ext uri="{FF2B5EF4-FFF2-40B4-BE49-F238E27FC236}">
                  <a16:creationId xmlns:a16="http://schemas.microsoft.com/office/drawing/2014/main" id="{2F67F06C-86FB-476A-8EBC-E2032F076538}"/>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1" name="Chevron 15">
              <a:extLst>
                <a:ext uri="{FF2B5EF4-FFF2-40B4-BE49-F238E27FC236}">
                  <a16:creationId xmlns:a16="http://schemas.microsoft.com/office/drawing/2014/main" id="{A0B866E5-53B1-4497-B011-DE9C3168C24E}"/>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spTree>
    <p:extLst>
      <p:ext uri="{BB962C8B-B14F-4D97-AF65-F5344CB8AC3E}">
        <p14:creationId xmlns:p14="http://schemas.microsoft.com/office/powerpoint/2010/main" val="351874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rtl="0">
              <a:spcBef>
                <a:spcPts val="0"/>
              </a:spcBef>
              <a:buClr>
                <a:schemeClr val="accent1"/>
              </a:buClr>
              <a:buSzPts val="3400"/>
              <a:buFont typeface="Arial"/>
              <a:buNone/>
            </a:pPr>
            <a:r>
              <a:rPr lang="en-US" sz="3400" b="1" i="0" u="none" strike="noStrike" cap="none" dirty="0">
                <a:solidFill>
                  <a:schemeClr val="accent1"/>
                </a:solidFill>
                <a:ea typeface="Arial"/>
                <a:sym typeface="Arial"/>
              </a:rPr>
              <a:t>Policy 1, RPi, EDL-3</a:t>
            </a:r>
          </a:p>
        </p:txBody>
      </p:sp>
      <p:sp>
        <p:nvSpPr>
          <p:cNvPr id="2" name="Slide Number Placeholder 1">
            <a:extLst>
              <a:ext uri="{FF2B5EF4-FFF2-40B4-BE49-F238E27FC236}">
                <a16:creationId xmlns:a16="http://schemas.microsoft.com/office/drawing/2014/main" id="{71F85D15-F17B-4B47-8FED-58BCEEA3FB6D}"/>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sym typeface="Arial"/>
              </a:rPr>
              <a:t>13</a:t>
            </a:fld>
            <a:endParaRPr lang="en-US" sz="1000" b="0" i="0" u="none" strike="noStrike" cap="none">
              <a:solidFill>
                <a:srgbClr val="8B8C8C"/>
              </a:solidFill>
              <a:sym typeface="Arial"/>
            </a:endParaRPr>
          </a:p>
        </p:txBody>
      </p:sp>
      <p:grpSp>
        <p:nvGrpSpPr>
          <p:cNvPr id="10" name="Group 9">
            <a:extLst>
              <a:ext uri="{FF2B5EF4-FFF2-40B4-BE49-F238E27FC236}">
                <a16:creationId xmlns:a16="http://schemas.microsoft.com/office/drawing/2014/main" id="{BE146192-B629-4346-BAD0-3A8E8926BF10}"/>
              </a:ext>
            </a:extLst>
          </p:cNvPr>
          <p:cNvGrpSpPr/>
          <p:nvPr/>
        </p:nvGrpSpPr>
        <p:grpSpPr>
          <a:xfrm>
            <a:off x="2050474" y="4767263"/>
            <a:ext cx="6197022" cy="273844"/>
            <a:chOff x="2050474" y="4767263"/>
            <a:chExt cx="6197022" cy="273844"/>
          </a:xfrm>
        </p:grpSpPr>
        <p:sp>
          <p:nvSpPr>
            <p:cNvPr id="11" name="Pentagon 10">
              <a:extLst>
                <a:ext uri="{FF2B5EF4-FFF2-40B4-BE49-F238E27FC236}">
                  <a16:creationId xmlns:a16="http://schemas.microsoft.com/office/drawing/2014/main" id="{7C6CF213-9BC1-8F49-A218-0962CC034443}"/>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12" name="Chevron 11">
              <a:extLst>
                <a:ext uri="{FF2B5EF4-FFF2-40B4-BE49-F238E27FC236}">
                  <a16:creationId xmlns:a16="http://schemas.microsoft.com/office/drawing/2014/main" id="{90DBB26D-C8AA-0C4E-9730-5267A0CAE66D}"/>
                </a:ext>
              </a:extLst>
            </p:cNvPr>
            <p:cNvSpPr/>
            <p:nvPr/>
          </p:nvSpPr>
          <p:spPr>
            <a:xfrm>
              <a:off x="3040494" y="4767264"/>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13" name="Chevron 12">
              <a:extLst>
                <a:ext uri="{FF2B5EF4-FFF2-40B4-BE49-F238E27FC236}">
                  <a16:creationId xmlns:a16="http://schemas.microsoft.com/office/drawing/2014/main" id="{DD21384C-DF3C-A846-BDF7-8D19097CEB5E}"/>
                </a:ext>
              </a:extLst>
            </p:cNvPr>
            <p:cNvSpPr/>
            <p:nvPr/>
          </p:nvSpPr>
          <p:spPr>
            <a:xfrm>
              <a:off x="403051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2</a:t>
              </a:r>
            </a:p>
          </p:txBody>
        </p:sp>
        <p:sp>
          <p:nvSpPr>
            <p:cNvPr id="14" name="Chevron 13">
              <a:extLst>
                <a:ext uri="{FF2B5EF4-FFF2-40B4-BE49-F238E27FC236}">
                  <a16:creationId xmlns:a16="http://schemas.microsoft.com/office/drawing/2014/main" id="{8D3ADE3A-BEE0-7B41-A17C-2A1AE705877B}"/>
                </a:ext>
              </a:extLst>
            </p:cNvPr>
            <p:cNvSpPr/>
            <p:nvPr/>
          </p:nvSpPr>
          <p:spPr>
            <a:xfrm>
              <a:off x="502053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3</a:t>
              </a:r>
            </a:p>
          </p:txBody>
        </p:sp>
        <p:sp>
          <p:nvSpPr>
            <p:cNvPr id="15" name="Chevron 14">
              <a:extLst>
                <a:ext uri="{FF2B5EF4-FFF2-40B4-BE49-F238E27FC236}">
                  <a16:creationId xmlns:a16="http://schemas.microsoft.com/office/drawing/2014/main" id="{804D7403-EABC-714A-81ED-DCF1C074CB62}"/>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6" name="Chevron 15">
              <a:extLst>
                <a:ext uri="{FF2B5EF4-FFF2-40B4-BE49-F238E27FC236}">
                  <a16:creationId xmlns:a16="http://schemas.microsoft.com/office/drawing/2014/main" id="{81689691-C6E0-074E-9E67-9684625088D5}"/>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pic>
        <p:nvPicPr>
          <p:cNvPr id="4" name="Picture 3">
            <a:extLst>
              <a:ext uri="{FF2B5EF4-FFF2-40B4-BE49-F238E27FC236}">
                <a16:creationId xmlns:a16="http://schemas.microsoft.com/office/drawing/2014/main" id="{C10081CB-43DA-4DB8-A528-814423A53511}"/>
              </a:ext>
            </a:extLst>
          </p:cNvPr>
          <p:cNvPicPr>
            <a:picLocks noChangeAspect="1"/>
          </p:cNvPicPr>
          <p:nvPr/>
        </p:nvPicPr>
        <p:blipFill>
          <a:blip r:embed="rId3"/>
          <a:stretch>
            <a:fillRect/>
          </a:stretch>
        </p:blipFill>
        <p:spPr>
          <a:xfrm>
            <a:off x="-38100" y="869950"/>
            <a:ext cx="4389089" cy="3378200"/>
          </a:xfrm>
          <a:prstGeom prst="rect">
            <a:avLst/>
          </a:prstGeom>
        </p:spPr>
      </p:pic>
      <p:pic>
        <p:nvPicPr>
          <p:cNvPr id="17" name="Picture 16">
            <a:extLst>
              <a:ext uri="{FF2B5EF4-FFF2-40B4-BE49-F238E27FC236}">
                <a16:creationId xmlns:a16="http://schemas.microsoft.com/office/drawing/2014/main" id="{E45C3E2E-70E6-426D-98C9-095159C975CB}"/>
              </a:ext>
            </a:extLst>
          </p:cNvPr>
          <p:cNvPicPr>
            <a:picLocks noChangeAspect="1"/>
          </p:cNvPicPr>
          <p:nvPr/>
        </p:nvPicPr>
        <p:blipFill>
          <a:blip r:embed="rId4"/>
          <a:stretch>
            <a:fillRect/>
          </a:stretch>
        </p:blipFill>
        <p:spPr>
          <a:xfrm>
            <a:off x="4447532" y="869950"/>
            <a:ext cx="4439938" cy="3804967"/>
          </a:xfrm>
          <a:prstGeom prst="rect">
            <a:avLst/>
          </a:prstGeom>
        </p:spPr>
      </p:pic>
    </p:spTree>
    <p:extLst>
      <p:ext uri="{BB962C8B-B14F-4D97-AF65-F5344CB8AC3E}">
        <p14:creationId xmlns:p14="http://schemas.microsoft.com/office/powerpoint/2010/main" val="2600383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rtl="0">
              <a:spcBef>
                <a:spcPts val="0"/>
              </a:spcBef>
              <a:buClr>
                <a:schemeClr val="accent1"/>
              </a:buClr>
              <a:buSzPts val="3400"/>
              <a:buFont typeface="Arial"/>
              <a:buNone/>
            </a:pPr>
            <a:r>
              <a:rPr lang="en-US" sz="3400" b="1" i="0" u="none" strike="noStrike" cap="none" dirty="0">
                <a:solidFill>
                  <a:schemeClr val="accent1"/>
                </a:solidFill>
                <a:ea typeface="Arial"/>
                <a:sym typeface="Arial"/>
              </a:rPr>
              <a:t>Policy 1, RPi, EDL-3</a:t>
            </a:r>
          </a:p>
        </p:txBody>
      </p:sp>
      <p:sp>
        <p:nvSpPr>
          <p:cNvPr id="2" name="Slide Number Placeholder 1">
            <a:extLst>
              <a:ext uri="{FF2B5EF4-FFF2-40B4-BE49-F238E27FC236}">
                <a16:creationId xmlns:a16="http://schemas.microsoft.com/office/drawing/2014/main" id="{71F85D15-F17B-4B47-8FED-58BCEEA3FB6D}"/>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sym typeface="Arial"/>
              </a:rPr>
              <a:t>14</a:t>
            </a:fld>
            <a:endParaRPr lang="en-US" sz="1000" b="0" i="0" u="none" strike="noStrike" cap="none">
              <a:solidFill>
                <a:srgbClr val="8B8C8C"/>
              </a:solidFill>
              <a:sym typeface="Arial"/>
            </a:endParaRPr>
          </a:p>
        </p:txBody>
      </p:sp>
      <p:grpSp>
        <p:nvGrpSpPr>
          <p:cNvPr id="10" name="Group 9">
            <a:extLst>
              <a:ext uri="{FF2B5EF4-FFF2-40B4-BE49-F238E27FC236}">
                <a16:creationId xmlns:a16="http://schemas.microsoft.com/office/drawing/2014/main" id="{BE146192-B629-4346-BAD0-3A8E8926BF10}"/>
              </a:ext>
            </a:extLst>
          </p:cNvPr>
          <p:cNvGrpSpPr/>
          <p:nvPr/>
        </p:nvGrpSpPr>
        <p:grpSpPr>
          <a:xfrm>
            <a:off x="2050474" y="4767263"/>
            <a:ext cx="6197022" cy="273844"/>
            <a:chOff x="2050474" y="4767263"/>
            <a:chExt cx="6197022" cy="273844"/>
          </a:xfrm>
        </p:grpSpPr>
        <p:sp>
          <p:nvSpPr>
            <p:cNvPr id="11" name="Pentagon 10">
              <a:extLst>
                <a:ext uri="{FF2B5EF4-FFF2-40B4-BE49-F238E27FC236}">
                  <a16:creationId xmlns:a16="http://schemas.microsoft.com/office/drawing/2014/main" id="{7C6CF213-9BC1-8F49-A218-0962CC034443}"/>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12" name="Chevron 11">
              <a:extLst>
                <a:ext uri="{FF2B5EF4-FFF2-40B4-BE49-F238E27FC236}">
                  <a16:creationId xmlns:a16="http://schemas.microsoft.com/office/drawing/2014/main" id="{90DBB26D-C8AA-0C4E-9730-5267A0CAE66D}"/>
                </a:ext>
              </a:extLst>
            </p:cNvPr>
            <p:cNvSpPr/>
            <p:nvPr/>
          </p:nvSpPr>
          <p:spPr>
            <a:xfrm>
              <a:off x="3040494" y="4767264"/>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13" name="Chevron 12">
              <a:extLst>
                <a:ext uri="{FF2B5EF4-FFF2-40B4-BE49-F238E27FC236}">
                  <a16:creationId xmlns:a16="http://schemas.microsoft.com/office/drawing/2014/main" id="{DD21384C-DF3C-A846-BDF7-8D19097CEB5E}"/>
                </a:ext>
              </a:extLst>
            </p:cNvPr>
            <p:cNvSpPr/>
            <p:nvPr/>
          </p:nvSpPr>
          <p:spPr>
            <a:xfrm>
              <a:off x="403051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2</a:t>
              </a:r>
            </a:p>
          </p:txBody>
        </p:sp>
        <p:sp>
          <p:nvSpPr>
            <p:cNvPr id="14" name="Chevron 13">
              <a:extLst>
                <a:ext uri="{FF2B5EF4-FFF2-40B4-BE49-F238E27FC236}">
                  <a16:creationId xmlns:a16="http://schemas.microsoft.com/office/drawing/2014/main" id="{8D3ADE3A-BEE0-7B41-A17C-2A1AE705877B}"/>
                </a:ext>
              </a:extLst>
            </p:cNvPr>
            <p:cNvSpPr/>
            <p:nvPr/>
          </p:nvSpPr>
          <p:spPr>
            <a:xfrm>
              <a:off x="502053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3</a:t>
              </a:r>
            </a:p>
          </p:txBody>
        </p:sp>
        <p:sp>
          <p:nvSpPr>
            <p:cNvPr id="15" name="Chevron 14">
              <a:extLst>
                <a:ext uri="{FF2B5EF4-FFF2-40B4-BE49-F238E27FC236}">
                  <a16:creationId xmlns:a16="http://schemas.microsoft.com/office/drawing/2014/main" id="{804D7403-EABC-714A-81ED-DCF1C074CB62}"/>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6" name="Chevron 15">
              <a:extLst>
                <a:ext uri="{FF2B5EF4-FFF2-40B4-BE49-F238E27FC236}">
                  <a16:creationId xmlns:a16="http://schemas.microsoft.com/office/drawing/2014/main" id="{81689691-C6E0-074E-9E67-9684625088D5}"/>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pic>
        <p:nvPicPr>
          <p:cNvPr id="4" name="Picture 3">
            <a:extLst>
              <a:ext uri="{FF2B5EF4-FFF2-40B4-BE49-F238E27FC236}">
                <a16:creationId xmlns:a16="http://schemas.microsoft.com/office/drawing/2014/main" id="{98B03A4F-FFD6-4F20-B762-BC29B96453EB}"/>
              </a:ext>
            </a:extLst>
          </p:cNvPr>
          <p:cNvPicPr>
            <a:picLocks noChangeAspect="1"/>
          </p:cNvPicPr>
          <p:nvPr/>
        </p:nvPicPr>
        <p:blipFill>
          <a:blip r:embed="rId3"/>
          <a:stretch>
            <a:fillRect/>
          </a:stretch>
        </p:blipFill>
        <p:spPr>
          <a:xfrm>
            <a:off x="2269077" y="1211874"/>
            <a:ext cx="4603527" cy="3406743"/>
          </a:xfrm>
          <a:prstGeom prst="rect">
            <a:avLst/>
          </a:prstGeom>
        </p:spPr>
      </p:pic>
    </p:spTree>
    <p:extLst>
      <p:ext uri="{BB962C8B-B14F-4D97-AF65-F5344CB8AC3E}">
        <p14:creationId xmlns:p14="http://schemas.microsoft.com/office/powerpoint/2010/main" val="2667727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5CFB2-5693-C44A-8578-955FB9A29072}"/>
              </a:ext>
            </a:extLst>
          </p:cNvPr>
          <p:cNvSpPr>
            <a:spLocks noGrp="1"/>
          </p:cNvSpPr>
          <p:nvPr>
            <p:ph type="title"/>
          </p:nvPr>
        </p:nvSpPr>
        <p:spPr/>
        <p:txBody>
          <a:bodyPr/>
          <a:lstStyle/>
          <a:p>
            <a:r>
              <a:rPr lang="en-US" dirty="0"/>
              <a:t>Policy 2</a:t>
            </a:r>
          </a:p>
        </p:txBody>
      </p:sp>
      <p:sp>
        <p:nvSpPr>
          <p:cNvPr id="3" name="Text Placeholder 2">
            <a:extLst>
              <a:ext uri="{FF2B5EF4-FFF2-40B4-BE49-F238E27FC236}">
                <a16:creationId xmlns:a16="http://schemas.microsoft.com/office/drawing/2014/main" id="{B710EEF4-8170-B144-8F6D-6024C9D33133}"/>
              </a:ext>
            </a:extLst>
          </p:cNvPr>
          <p:cNvSpPr>
            <a:spLocks noGrp="1"/>
          </p:cNvSpPr>
          <p:nvPr>
            <p:ph type="body" idx="1"/>
          </p:nvPr>
        </p:nvSpPr>
        <p:spPr/>
        <p:txBody>
          <a:bodyPr/>
          <a:lstStyle/>
          <a:p>
            <a:pPr marL="457200" indent="-457200">
              <a:buFont typeface="Arial" panose="020B0604020202020204" pitchFamily="34" charset="0"/>
              <a:buChar char="•"/>
            </a:pPr>
            <a:r>
              <a:rPr lang="en-US" sz="2400" dirty="0"/>
              <a:t>Constant Throughput</a:t>
            </a:r>
          </a:p>
          <a:p>
            <a:endParaRPr lang="en-US" sz="2400" dirty="0"/>
          </a:p>
          <a:p>
            <a:pPr marL="457200" indent="-457200">
              <a:buFont typeface="Arial" panose="020B0604020202020204" pitchFamily="34" charset="0"/>
              <a:buChar char="•"/>
            </a:pPr>
            <a:r>
              <a:rPr lang="en-US" sz="2400" dirty="0"/>
              <a:t>Dynamic Detection Precision </a:t>
            </a:r>
          </a:p>
        </p:txBody>
      </p:sp>
      <p:sp>
        <p:nvSpPr>
          <p:cNvPr id="4" name="Slide Number Placeholder 3">
            <a:extLst>
              <a:ext uri="{FF2B5EF4-FFF2-40B4-BE49-F238E27FC236}">
                <a16:creationId xmlns:a16="http://schemas.microsoft.com/office/drawing/2014/main" id="{79F022A2-1F80-C24F-AFA0-03CE5CE84A51}"/>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15</a:t>
            </a:fld>
            <a:endParaRPr lang="en-US" sz="1000" b="0" i="0" u="none" strike="noStrike" cap="none">
              <a:solidFill>
                <a:srgbClr val="8B8C8C"/>
              </a:solidFill>
              <a:latin typeface="Arial"/>
              <a:ea typeface="Arial"/>
              <a:cs typeface="Arial"/>
              <a:sym typeface="Arial"/>
            </a:endParaRPr>
          </a:p>
        </p:txBody>
      </p:sp>
      <p:grpSp>
        <p:nvGrpSpPr>
          <p:cNvPr id="5" name="Group 4">
            <a:extLst>
              <a:ext uri="{FF2B5EF4-FFF2-40B4-BE49-F238E27FC236}">
                <a16:creationId xmlns:a16="http://schemas.microsoft.com/office/drawing/2014/main" id="{678C8B1E-052B-A340-8793-98A2F2207CD2}"/>
              </a:ext>
            </a:extLst>
          </p:cNvPr>
          <p:cNvGrpSpPr/>
          <p:nvPr/>
        </p:nvGrpSpPr>
        <p:grpSpPr>
          <a:xfrm>
            <a:off x="2050474" y="4767263"/>
            <a:ext cx="6197022" cy="273844"/>
            <a:chOff x="2050474" y="4767263"/>
            <a:chExt cx="6197022" cy="273844"/>
          </a:xfrm>
        </p:grpSpPr>
        <p:sp>
          <p:nvSpPr>
            <p:cNvPr id="6" name="Pentagon 5">
              <a:extLst>
                <a:ext uri="{FF2B5EF4-FFF2-40B4-BE49-F238E27FC236}">
                  <a16:creationId xmlns:a16="http://schemas.microsoft.com/office/drawing/2014/main" id="{C0F09CD5-7AED-CD4A-825B-CABDDB069593}"/>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7" name="Chevron 6">
              <a:extLst>
                <a:ext uri="{FF2B5EF4-FFF2-40B4-BE49-F238E27FC236}">
                  <a16:creationId xmlns:a16="http://schemas.microsoft.com/office/drawing/2014/main" id="{4E9BB46C-B31F-7E4D-9EB5-BCDEBF67FC82}"/>
                </a:ext>
              </a:extLst>
            </p:cNvPr>
            <p:cNvSpPr/>
            <p:nvPr/>
          </p:nvSpPr>
          <p:spPr>
            <a:xfrm>
              <a:off x="3040494" y="4767264"/>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8" name="Chevron 7">
              <a:extLst>
                <a:ext uri="{FF2B5EF4-FFF2-40B4-BE49-F238E27FC236}">
                  <a16:creationId xmlns:a16="http://schemas.microsoft.com/office/drawing/2014/main" id="{E4BD356D-FBF5-F244-8265-DD72075E064A}"/>
                </a:ext>
              </a:extLst>
            </p:cNvPr>
            <p:cNvSpPr/>
            <p:nvPr/>
          </p:nvSpPr>
          <p:spPr>
            <a:xfrm>
              <a:off x="4030514" y="4767263"/>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2</a:t>
              </a:r>
            </a:p>
          </p:txBody>
        </p:sp>
        <p:sp>
          <p:nvSpPr>
            <p:cNvPr id="9" name="Chevron 8">
              <a:extLst>
                <a:ext uri="{FF2B5EF4-FFF2-40B4-BE49-F238E27FC236}">
                  <a16:creationId xmlns:a16="http://schemas.microsoft.com/office/drawing/2014/main" id="{EE552D13-61BF-7B48-880A-A02142D09B60}"/>
                </a:ext>
              </a:extLst>
            </p:cNvPr>
            <p:cNvSpPr/>
            <p:nvPr/>
          </p:nvSpPr>
          <p:spPr>
            <a:xfrm>
              <a:off x="502053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3</a:t>
              </a:r>
            </a:p>
          </p:txBody>
        </p:sp>
        <p:sp>
          <p:nvSpPr>
            <p:cNvPr id="10" name="Chevron 9">
              <a:extLst>
                <a:ext uri="{FF2B5EF4-FFF2-40B4-BE49-F238E27FC236}">
                  <a16:creationId xmlns:a16="http://schemas.microsoft.com/office/drawing/2014/main" id="{B2ED7EAF-0D14-0147-B64B-5E76643B4A2C}"/>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1" name="Chevron 10">
              <a:extLst>
                <a:ext uri="{FF2B5EF4-FFF2-40B4-BE49-F238E27FC236}">
                  <a16:creationId xmlns:a16="http://schemas.microsoft.com/office/drawing/2014/main" id="{B938775C-1C0E-1049-84BD-070936C35B80}"/>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pic>
        <p:nvPicPr>
          <p:cNvPr id="12" name="Picture 11">
            <a:extLst>
              <a:ext uri="{FF2B5EF4-FFF2-40B4-BE49-F238E27FC236}">
                <a16:creationId xmlns:a16="http://schemas.microsoft.com/office/drawing/2014/main" id="{BA128F38-AFA9-4B13-8D79-AEA6957A450B}"/>
              </a:ext>
            </a:extLst>
          </p:cNvPr>
          <p:cNvPicPr>
            <a:picLocks noChangeAspect="1"/>
          </p:cNvPicPr>
          <p:nvPr/>
        </p:nvPicPr>
        <p:blipFill>
          <a:blip r:embed="rId3"/>
          <a:stretch>
            <a:fillRect/>
          </a:stretch>
        </p:blipFill>
        <p:spPr>
          <a:xfrm>
            <a:off x="1903841" y="2801202"/>
            <a:ext cx="5334000" cy="1619250"/>
          </a:xfrm>
          <a:prstGeom prst="rect">
            <a:avLst/>
          </a:prstGeom>
        </p:spPr>
      </p:pic>
    </p:spTree>
    <p:extLst>
      <p:ext uri="{BB962C8B-B14F-4D97-AF65-F5344CB8AC3E}">
        <p14:creationId xmlns:p14="http://schemas.microsoft.com/office/powerpoint/2010/main" val="362552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5CFB2-5693-C44A-8578-955FB9A29072}"/>
              </a:ext>
            </a:extLst>
          </p:cNvPr>
          <p:cNvSpPr>
            <a:spLocks noGrp="1"/>
          </p:cNvSpPr>
          <p:nvPr>
            <p:ph type="title"/>
          </p:nvPr>
        </p:nvSpPr>
        <p:spPr/>
        <p:txBody>
          <a:bodyPr/>
          <a:lstStyle/>
          <a:p>
            <a:r>
              <a:rPr lang="en-US" dirty="0"/>
              <a:t>Policy 2 Switching Strategies</a:t>
            </a:r>
          </a:p>
        </p:txBody>
      </p:sp>
      <p:pic>
        <p:nvPicPr>
          <p:cNvPr id="13" name="Picture 12">
            <a:extLst>
              <a:ext uri="{FF2B5EF4-FFF2-40B4-BE49-F238E27FC236}">
                <a16:creationId xmlns:a16="http://schemas.microsoft.com/office/drawing/2014/main" id="{FFCBA239-AB66-49F2-91F5-45BA79AB087F}"/>
              </a:ext>
            </a:extLst>
          </p:cNvPr>
          <p:cNvPicPr>
            <a:picLocks noChangeAspect="1"/>
          </p:cNvPicPr>
          <p:nvPr/>
        </p:nvPicPr>
        <p:blipFill>
          <a:blip r:embed="rId3"/>
          <a:stretch>
            <a:fillRect/>
          </a:stretch>
        </p:blipFill>
        <p:spPr>
          <a:xfrm>
            <a:off x="1173241" y="1609725"/>
            <a:ext cx="6797518" cy="2492012"/>
          </a:xfrm>
          <a:prstGeom prst="rect">
            <a:avLst/>
          </a:prstGeom>
        </p:spPr>
      </p:pic>
      <p:sp>
        <p:nvSpPr>
          <p:cNvPr id="4" name="Slide Number Placeholder 3">
            <a:extLst>
              <a:ext uri="{FF2B5EF4-FFF2-40B4-BE49-F238E27FC236}">
                <a16:creationId xmlns:a16="http://schemas.microsoft.com/office/drawing/2014/main" id="{79F022A2-1F80-C24F-AFA0-03CE5CE84A51}"/>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16</a:t>
            </a:fld>
            <a:endParaRPr lang="en-US" sz="1000" b="0" i="0" u="none" strike="noStrike" cap="none">
              <a:solidFill>
                <a:srgbClr val="8B8C8C"/>
              </a:solidFill>
              <a:latin typeface="Arial"/>
              <a:ea typeface="Arial"/>
              <a:cs typeface="Arial"/>
              <a:sym typeface="Arial"/>
            </a:endParaRPr>
          </a:p>
        </p:txBody>
      </p:sp>
      <p:grpSp>
        <p:nvGrpSpPr>
          <p:cNvPr id="5" name="Group 4">
            <a:extLst>
              <a:ext uri="{FF2B5EF4-FFF2-40B4-BE49-F238E27FC236}">
                <a16:creationId xmlns:a16="http://schemas.microsoft.com/office/drawing/2014/main" id="{678C8B1E-052B-A340-8793-98A2F2207CD2}"/>
              </a:ext>
            </a:extLst>
          </p:cNvPr>
          <p:cNvGrpSpPr/>
          <p:nvPr/>
        </p:nvGrpSpPr>
        <p:grpSpPr>
          <a:xfrm>
            <a:off x="2050474" y="4767263"/>
            <a:ext cx="6197022" cy="273844"/>
            <a:chOff x="2050474" y="4767263"/>
            <a:chExt cx="6197022" cy="273844"/>
          </a:xfrm>
        </p:grpSpPr>
        <p:sp>
          <p:nvSpPr>
            <p:cNvPr id="6" name="Pentagon 5">
              <a:extLst>
                <a:ext uri="{FF2B5EF4-FFF2-40B4-BE49-F238E27FC236}">
                  <a16:creationId xmlns:a16="http://schemas.microsoft.com/office/drawing/2014/main" id="{C0F09CD5-7AED-CD4A-825B-CABDDB069593}"/>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7" name="Chevron 6">
              <a:extLst>
                <a:ext uri="{FF2B5EF4-FFF2-40B4-BE49-F238E27FC236}">
                  <a16:creationId xmlns:a16="http://schemas.microsoft.com/office/drawing/2014/main" id="{4E9BB46C-B31F-7E4D-9EB5-BCDEBF67FC82}"/>
                </a:ext>
              </a:extLst>
            </p:cNvPr>
            <p:cNvSpPr/>
            <p:nvPr/>
          </p:nvSpPr>
          <p:spPr>
            <a:xfrm>
              <a:off x="3040494" y="4767264"/>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8" name="Chevron 7">
              <a:extLst>
                <a:ext uri="{FF2B5EF4-FFF2-40B4-BE49-F238E27FC236}">
                  <a16:creationId xmlns:a16="http://schemas.microsoft.com/office/drawing/2014/main" id="{E4BD356D-FBF5-F244-8265-DD72075E064A}"/>
                </a:ext>
              </a:extLst>
            </p:cNvPr>
            <p:cNvSpPr/>
            <p:nvPr/>
          </p:nvSpPr>
          <p:spPr>
            <a:xfrm>
              <a:off x="4030514" y="4767263"/>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2</a:t>
              </a:r>
            </a:p>
          </p:txBody>
        </p:sp>
        <p:sp>
          <p:nvSpPr>
            <p:cNvPr id="9" name="Chevron 8">
              <a:extLst>
                <a:ext uri="{FF2B5EF4-FFF2-40B4-BE49-F238E27FC236}">
                  <a16:creationId xmlns:a16="http://schemas.microsoft.com/office/drawing/2014/main" id="{EE552D13-61BF-7B48-880A-A02142D09B60}"/>
                </a:ext>
              </a:extLst>
            </p:cNvPr>
            <p:cNvSpPr/>
            <p:nvPr/>
          </p:nvSpPr>
          <p:spPr>
            <a:xfrm>
              <a:off x="502053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3</a:t>
              </a:r>
            </a:p>
          </p:txBody>
        </p:sp>
        <p:sp>
          <p:nvSpPr>
            <p:cNvPr id="10" name="Chevron 9">
              <a:extLst>
                <a:ext uri="{FF2B5EF4-FFF2-40B4-BE49-F238E27FC236}">
                  <a16:creationId xmlns:a16="http://schemas.microsoft.com/office/drawing/2014/main" id="{B2ED7EAF-0D14-0147-B64B-5E76643B4A2C}"/>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1" name="Chevron 10">
              <a:extLst>
                <a:ext uri="{FF2B5EF4-FFF2-40B4-BE49-F238E27FC236}">
                  <a16:creationId xmlns:a16="http://schemas.microsoft.com/office/drawing/2014/main" id="{B938775C-1C0E-1049-84BD-070936C35B80}"/>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spTree>
    <p:extLst>
      <p:ext uri="{BB962C8B-B14F-4D97-AF65-F5344CB8AC3E}">
        <p14:creationId xmlns:p14="http://schemas.microsoft.com/office/powerpoint/2010/main" val="2433102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5CFB2-5693-C44A-8578-955FB9A29072}"/>
              </a:ext>
            </a:extLst>
          </p:cNvPr>
          <p:cNvSpPr>
            <a:spLocks noGrp="1"/>
          </p:cNvSpPr>
          <p:nvPr>
            <p:ph type="title"/>
          </p:nvPr>
        </p:nvSpPr>
        <p:spPr/>
        <p:txBody>
          <a:bodyPr/>
          <a:lstStyle/>
          <a:p>
            <a:r>
              <a:rPr lang="en-US" dirty="0"/>
              <a:t>Policy 2 Switching Strategies</a:t>
            </a:r>
          </a:p>
        </p:txBody>
      </p:sp>
      <p:sp>
        <p:nvSpPr>
          <p:cNvPr id="4" name="Slide Number Placeholder 3">
            <a:extLst>
              <a:ext uri="{FF2B5EF4-FFF2-40B4-BE49-F238E27FC236}">
                <a16:creationId xmlns:a16="http://schemas.microsoft.com/office/drawing/2014/main" id="{79F022A2-1F80-C24F-AFA0-03CE5CE84A51}"/>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17</a:t>
            </a:fld>
            <a:endParaRPr lang="en-US" sz="1000" b="0" i="0" u="none" strike="noStrike" cap="none">
              <a:solidFill>
                <a:srgbClr val="8B8C8C"/>
              </a:solidFill>
              <a:latin typeface="Arial"/>
              <a:ea typeface="Arial"/>
              <a:cs typeface="Arial"/>
              <a:sym typeface="Arial"/>
            </a:endParaRPr>
          </a:p>
        </p:txBody>
      </p:sp>
      <p:grpSp>
        <p:nvGrpSpPr>
          <p:cNvPr id="5" name="Group 4">
            <a:extLst>
              <a:ext uri="{FF2B5EF4-FFF2-40B4-BE49-F238E27FC236}">
                <a16:creationId xmlns:a16="http://schemas.microsoft.com/office/drawing/2014/main" id="{678C8B1E-052B-A340-8793-98A2F2207CD2}"/>
              </a:ext>
            </a:extLst>
          </p:cNvPr>
          <p:cNvGrpSpPr/>
          <p:nvPr/>
        </p:nvGrpSpPr>
        <p:grpSpPr>
          <a:xfrm>
            <a:off x="2050474" y="4767263"/>
            <a:ext cx="6197022" cy="273844"/>
            <a:chOff x="2050474" y="4767263"/>
            <a:chExt cx="6197022" cy="273844"/>
          </a:xfrm>
        </p:grpSpPr>
        <p:sp>
          <p:nvSpPr>
            <p:cNvPr id="6" name="Pentagon 5">
              <a:extLst>
                <a:ext uri="{FF2B5EF4-FFF2-40B4-BE49-F238E27FC236}">
                  <a16:creationId xmlns:a16="http://schemas.microsoft.com/office/drawing/2014/main" id="{C0F09CD5-7AED-CD4A-825B-CABDDB069593}"/>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7" name="Chevron 6">
              <a:extLst>
                <a:ext uri="{FF2B5EF4-FFF2-40B4-BE49-F238E27FC236}">
                  <a16:creationId xmlns:a16="http://schemas.microsoft.com/office/drawing/2014/main" id="{4E9BB46C-B31F-7E4D-9EB5-BCDEBF67FC82}"/>
                </a:ext>
              </a:extLst>
            </p:cNvPr>
            <p:cNvSpPr/>
            <p:nvPr/>
          </p:nvSpPr>
          <p:spPr>
            <a:xfrm>
              <a:off x="3040494" y="4767264"/>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8" name="Chevron 7">
              <a:extLst>
                <a:ext uri="{FF2B5EF4-FFF2-40B4-BE49-F238E27FC236}">
                  <a16:creationId xmlns:a16="http://schemas.microsoft.com/office/drawing/2014/main" id="{E4BD356D-FBF5-F244-8265-DD72075E064A}"/>
                </a:ext>
              </a:extLst>
            </p:cNvPr>
            <p:cNvSpPr/>
            <p:nvPr/>
          </p:nvSpPr>
          <p:spPr>
            <a:xfrm>
              <a:off x="4030514" y="4767263"/>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2</a:t>
              </a:r>
            </a:p>
          </p:txBody>
        </p:sp>
        <p:sp>
          <p:nvSpPr>
            <p:cNvPr id="9" name="Chevron 8">
              <a:extLst>
                <a:ext uri="{FF2B5EF4-FFF2-40B4-BE49-F238E27FC236}">
                  <a16:creationId xmlns:a16="http://schemas.microsoft.com/office/drawing/2014/main" id="{EE552D13-61BF-7B48-880A-A02142D09B60}"/>
                </a:ext>
              </a:extLst>
            </p:cNvPr>
            <p:cNvSpPr/>
            <p:nvPr/>
          </p:nvSpPr>
          <p:spPr>
            <a:xfrm>
              <a:off x="502053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3</a:t>
              </a:r>
            </a:p>
          </p:txBody>
        </p:sp>
        <p:sp>
          <p:nvSpPr>
            <p:cNvPr id="10" name="Chevron 9">
              <a:extLst>
                <a:ext uri="{FF2B5EF4-FFF2-40B4-BE49-F238E27FC236}">
                  <a16:creationId xmlns:a16="http://schemas.microsoft.com/office/drawing/2014/main" id="{B2ED7EAF-0D14-0147-B64B-5E76643B4A2C}"/>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1" name="Chevron 10">
              <a:extLst>
                <a:ext uri="{FF2B5EF4-FFF2-40B4-BE49-F238E27FC236}">
                  <a16:creationId xmlns:a16="http://schemas.microsoft.com/office/drawing/2014/main" id="{B938775C-1C0E-1049-84BD-070936C35B80}"/>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pic>
        <p:nvPicPr>
          <p:cNvPr id="12" name="Picture 11" descr="Application&#10;&#10;Description automatically generated with medium confidence">
            <a:extLst>
              <a:ext uri="{FF2B5EF4-FFF2-40B4-BE49-F238E27FC236}">
                <a16:creationId xmlns:a16="http://schemas.microsoft.com/office/drawing/2014/main" id="{6D2DB74E-04E9-331A-6BDB-3FEF2BE10363}"/>
              </a:ext>
            </a:extLst>
          </p:cNvPr>
          <p:cNvPicPr>
            <a:picLocks noChangeAspect="1"/>
          </p:cNvPicPr>
          <p:nvPr/>
        </p:nvPicPr>
        <p:blipFill>
          <a:blip r:embed="rId3"/>
          <a:stretch>
            <a:fillRect/>
          </a:stretch>
        </p:blipFill>
        <p:spPr>
          <a:xfrm>
            <a:off x="134275" y="1266825"/>
            <a:ext cx="4358627" cy="2609850"/>
          </a:xfrm>
          <a:prstGeom prst="rect">
            <a:avLst/>
          </a:prstGeom>
        </p:spPr>
      </p:pic>
      <p:pic>
        <p:nvPicPr>
          <p:cNvPr id="15" name="Picture 14" descr="Application&#10;&#10;Description automatically generated with medium confidence">
            <a:extLst>
              <a:ext uri="{FF2B5EF4-FFF2-40B4-BE49-F238E27FC236}">
                <a16:creationId xmlns:a16="http://schemas.microsoft.com/office/drawing/2014/main" id="{60F9B422-257F-BA55-DF85-EE1EC461BA28}"/>
              </a:ext>
            </a:extLst>
          </p:cNvPr>
          <p:cNvPicPr>
            <a:picLocks noChangeAspect="1"/>
          </p:cNvPicPr>
          <p:nvPr/>
        </p:nvPicPr>
        <p:blipFill>
          <a:blip r:embed="rId4"/>
          <a:stretch>
            <a:fillRect/>
          </a:stretch>
        </p:blipFill>
        <p:spPr>
          <a:xfrm>
            <a:off x="4492902" y="1266824"/>
            <a:ext cx="4516823" cy="2661215"/>
          </a:xfrm>
          <a:prstGeom prst="rect">
            <a:avLst/>
          </a:prstGeom>
        </p:spPr>
      </p:pic>
    </p:spTree>
    <p:extLst>
      <p:ext uri="{BB962C8B-B14F-4D97-AF65-F5344CB8AC3E}">
        <p14:creationId xmlns:p14="http://schemas.microsoft.com/office/powerpoint/2010/main" val="2566638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5CFB2-5693-C44A-8578-955FB9A29072}"/>
              </a:ext>
            </a:extLst>
          </p:cNvPr>
          <p:cNvSpPr>
            <a:spLocks noGrp="1"/>
          </p:cNvSpPr>
          <p:nvPr>
            <p:ph type="title"/>
          </p:nvPr>
        </p:nvSpPr>
        <p:spPr/>
        <p:txBody>
          <a:bodyPr/>
          <a:lstStyle/>
          <a:p>
            <a:r>
              <a:rPr lang="en-US" dirty="0"/>
              <a:t>Policy 2, Strategy 1 Example</a:t>
            </a:r>
          </a:p>
        </p:txBody>
      </p:sp>
      <p:sp>
        <p:nvSpPr>
          <p:cNvPr id="3" name="Text Placeholder 2">
            <a:extLst>
              <a:ext uri="{FF2B5EF4-FFF2-40B4-BE49-F238E27FC236}">
                <a16:creationId xmlns:a16="http://schemas.microsoft.com/office/drawing/2014/main" id="{B710EEF4-8170-B144-8F6D-6024C9D33133}"/>
              </a:ext>
            </a:extLst>
          </p:cNvPr>
          <p:cNvSpPr>
            <a:spLocks noGrp="1"/>
          </p:cNvSpPr>
          <p:nvPr>
            <p:ph type="body" idx="1"/>
          </p:nvPr>
        </p:nvSpPr>
        <p:spPr/>
        <p:txBody>
          <a:bodyPr/>
          <a:lstStyle/>
          <a:p>
            <a:pPr marL="457200" indent="-457200">
              <a:buFont typeface="Arial" panose="020B0604020202020204" pitchFamily="34" charset="0"/>
              <a:buChar char="•"/>
            </a:pPr>
            <a:r>
              <a:rPr lang="en-US" sz="2400" dirty="0">
                <a:latin typeface="Rockwell" panose="02060603020205020403" pitchFamily="18" charset="0"/>
              </a:rPr>
              <a:t>Setup</a:t>
            </a:r>
          </a:p>
          <a:p>
            <a:pPr marL="914400" lvl="1" indent="-457200">
              <a:buFont typeface="Arial" panose="020B0604020202020204" pitchFamily="34" charset="0"/>
              <a:buChar char="•"/>
            </a:pPr>
            <a:r>
              <a:rPr lang="en-US" sz="2400" dirty="0">
                <a:latin typeface="Rockwell" panose="02060603020205020403" pitchFamily="18" charset="0"/>
              </a:rPr>
              <a:t>Desired Temperature = 70 ˚C</a:t>
            </a:r>
          </a:p>
          <a:p>
            <a:endParaRPr lang="en-US" sz="2400" dirty="0">
              <a:latin typeface="Rockwell" panose="02060603020205020403" pitchFamily="18" charset="0"/>
            </a:endParaRPr>
          </a:p>
          <a:p>
            <a:pPr marL="457200" indent="-457200">
              <a:buFont typeface="Arial" panose="020B0604020202020204" pitchFamily="34" charset="0"/>
              <a:buChar char="•"/>
            </a:pPr>
            <a:r>
              <a:rPr lang="en-US" sz="2400" dirty="0">
                <a:latin typeface="Rockwell" panose="02060603020205020403" pitchFamily="18" charset="0"/>
              </a:rPr>
              <a:t>Process Image using EfficientDet-Lite3</a:t>
            </a:r>
          </a:p>
          <a:p>
            <a:pPr marL="457200" indent="-457200">
              <a:buFont typeface="Arial" panose="020B0604020202020204" pitchFamily="34" charset="0"/>
              <a:buChar char="•"/>
            </a:pPr>
            <a:r>
              <a:rPr lang="en-US" sz="2400" dirty="0">
                <a:latin typeface="Rockwell" panose="02060603020205020403" pitchFamily="18" charset="0"/>
              </a:rPr>
              <a:t>Measure Temperature (75 ˚C)</a:t>
            </a:r>
          </a:p>
          <a:p>
            <a:pPr marL="457200" indent="-457200">
              <a:buFont typeface="Arial" panose="020B0604020202020204" pitchFamily="34" charset="0"/>
              <a:buChar char="•"/>
            </a:pPr>
            <a:r>
              <a:rPr lang="en-US" sz="2400" dirty="0">
                <a:latin typeface="Rockwell" panose="02060603020205020403" pitchFamily="18" charset="0"/>
              </a:rPr>
              <a:t>Next Network = EfficientDet-Lite2</a:t>
            </a:r>
          </a:p>
          <a:p>
            <a:endParaRPr lang="en-US" sz="2400" dirty="0"/>
          </a:p>
        </p:txBody>
      </p:sp>
      <p:sp>
        <p:nvSpPr>
          <p:cNvPr id="4" name="Slide Number Placeholder 3">
            <a:extLst>
              <a:ext uri="{FF2B5EF4-FFF2-40B4-BE49-F238E27FC236}">
                <a16:creationId xmlns:a16="http://schemas.microsoft.com/office/drawing/2014/main" id="{79F022A2-1F80-C24F-AFA0-03CE5CE84A51}"/>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18</a:t>
            </a:fld>
            <a:endParaRPr lang="en-US" sz="1000" b="0" i="0" u="none" strike="noStrike" cap="none">
              <a:solidFill>
                <a:srgbClr val="8B8C8C"/>
              </a:solidFill>
              <a:latin typeface="Arial"/>
              <a:ea typeface="Arial"/>
              <a:cs typeface="Arial"/>
              <a:sym typeface="Arial"/>
            </a:endParaRPr>
          </a:p>
        </p:txBody>
      </p:sp>
      <p:grpSp>
        <p:nvGrpSpPr>
          <p:cNvPr id="5" name="Group 4">
            <a:extLst>
              <a:ext uri="{FF2B5EF4-FFF2-40B4-BE49-F238E27FC236}">
                <a16:creationId xmlns:a16="http://schemas.microsoft.com/office/drawing/2014/main" id="{678C8B1E-052B-A340-8793-98A2F2207CD2}"/>
              </a:ext>
            </a:extLst>
          </p:cNvPr>
          <p:cNvGrpSpPr/>
          <p:nvPr/>
        </p:nvGrpSpPr>
        <p:grpSpPr>
          <a:xfrm>
            <a:off x="2050474" y="4767263"/>
            <a:ext cx="6197022" cy="273844"/>
            <a:chOff x="2050474" y="4767263"/>
            <a:chExt cx="6197022" cy="273844"/>
          </a:xfrm>
        </p:grpSpPr>
        <p:sp>
          <p:nvSpPr>
            <p:cNvPr id="6" name="Pentagon 5">
              <a:extLst>
                <a:ext uri="{FF2B5EF4-FFF2-40B4-BE49-F238E27FC236}">
                  <a16:creationId xmlns:a16="http://schemas.microsoft.com/office/drawing/2014/main" id="{C0F09CD5-7AED-CD4A-825B-CABDDB069593}"/>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7" name="Chevron 6">
              <a:extLst>
                <a:ext uri="{FF2B5EF4-FFF2-40B4-BE49-F238E27FC236}">
                  <a16:creationId xmlns:a16="http://schemas.microsoft.com/office/drawing/2014/main" id="{4E9BB46C-B31F-7E4D-9EB5-BCDEBF67FC82}"/>
                </a:ext>
              </a:extLst>
            </p:cNvPr>
            <p:cNvSpPr/>
            <p:nvPr/>
          </p:nvSpPr>
          <p:spPr>
            <a:xfrm>
              <a:off x="3040494" y="4767264"/>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8" name="Chevron 7">
              <a:extLst>
                <a:ext uri="{FF2B5EF4-FFF2-40B4-BE49-F238E27FC236}">
                  <a16:creationId xmlns:a16="http://schemas.microsoft.com/office/drawing/2014/main" id="{E4BD356D-FBF5-F244-8265-DD72075E064A}"/>
                </a:ext>
              </a:extLst>
            </p:cNvPr>
            <p:cNvSpPr/>
            <p:nvPr/>
          </p:nvSpPr>
          <p:spPr>
            <a:xfrm>
              <a:off x="4030514" y="4767263"/>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2</a:t>
              </a:r>
            </a:p>
          </p:txBody>
        </p:sp>
        <p:sp>
          <p:nvSpPr>
            <p:cNvPr id="9" name="Chevron 8">
              <a:extLst>
                <a:ext uri="{FF2B5EF4-FFF2-40B4-BE49-F238E27FC236}">
                  <a16:creationId xmlns:a16="http://schemas.microsoft.com/office/drawing/2014/main" id="{EE552D13-61BF-7B48-880A-A02142D09B60}"/>
                </a:ext>
              </a:extLst>
            </p:cNvPr>
            <p:cNvSpPr/>
            <p:nvPr/>
          </p:nvSpPr>
          <p:spPr>
            <a:xfrm>
              <a:off x="502053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3</a:t>
              </a:r>
            </a:p>
          </p:txBody>
        </p:sp>
        <p:sp>
          <p:nvSpPr>
            <p:cNvPr id="10" name="Chevron 9">
              <a:extLst>
                <a:ext uri="{FF2B5EF4-FFF2-40B4-BE49-F238E27FC236}">
                  <a16:creationId xmlns:a16="http://schemas.microsoft.com/office/drawing/2014/main" id="{B2ED7EAF-0D14-0147-B64B-5E76643B4A2C}"/>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1" name="Chevron 10">
              <a:extLst>
                <a:ext uri="{FF2B5EF4-FFF2-40B4-BE49-F238E27FC236}">
                  <a16:creationId xmlns:a16="http://schemas.microsoft.com/office/drawing/2014/main" id="{B938775C-1C0E-1049-84BD-070936C35B80}"/>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spTree>
    <p:extLst>
      <p:ext uri="{BB962C8B-B14F-4D97-AF65-F5344CB8AC3E}">
        <p14:creationId xmlns:p14="http://schemas.microsoft.com/office/powerpoint/2010/main" val="322872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rtl="0">
              <a:spcBef>
                <a:spcPts val="0"/>
              </a:spcBef>
              <a:buClr>
                <a:schemeClr val="accent1"/>
              </a:buClr>
              <a:buSzPts val="3400"/>
              <a:buFont typeface="Arial"/>
              <a:buNone/>
            </a:pPr>
            <a:r>
              <a:rPr lang="en-US" sz="3400" b="1" i="0" u="none" strike="noStrike" cap="none" dirty="0">
                <a:solidFill>
                  <a:schemeClr val="accent1"/>
                </a:solidFill>
                <a:ea typeface="Arial"/>
                <a:sym typeface="Arial"/>
              </a:rPr>
              <a:t>Outline</a:t>
            </a:r>
          </a:p>
        </p:txBody>
      </p:sp>
      <p:sp>
        <p:nvSpPr>
          <p:cNvPr id="107" name="Shape 107"/>
          <p:cNvSpPr txBox="1">
            <a:spLocks noGrp="1"/>
          </p:cNvSpPr>
          <p:nvPr>
            <p:ph type="body" idx="1"/>
          </p:nvPr>
        </p:nvSpPr>
        <p:spPr>
          <a:xfrm>
            <a:off x="457200" y="1200151"/>
            <a:ext cx="8229600" cy="3394472"/>
          </a:xfrm>
          <a:prstGeom prst="rect">
            <a:avLst/>
          </a:prstGeom>
          <a:noFill/>
          <a:ln>
            <a:noFill/>
          </a:ln>
        </p:spPr>
        <p:txBody>
          <a:bodyPr wrap="square" lIns="91425" tIns="45700" rIns="91425" bIns="45700" anchor="t" anchorCtr="0">
            <a:noAutofit/>
          </a:bodyPr>
          <a:lstStyle/>
          <a:p>
            <a:pPr marL="367538" marR="0" lvl="0" indent="-514350" algn="l" rtl="0">
              <a:spcBef>
                <a:spcPts val="0"/>
              </a:spcBef>
              <a:buClr>
                <a:schemeClr val="accent1"/>
              </a:buClr>
              <a:buSzPts val="2312"/>
              <a:buFont typeface="Arial"/>
              <a:buAutoNum type="arabicPeriod"/>
            </a:pPr>
            <a:r>
              <a:rPr lang="en-US" dirty="0">
                <a:ea typeface="Arial"/>
              </a:rPr>
              <a:t>Motivation</a:t>
            </a:r>
          </a:p>
          <a:p>
            <a:pPr marL="367538" marR="0" lvl="0" indent="-514350" algn="l" rtl="0">
              <a:spcBef>
                <a:spcPts val="0"/>
              </a:spcBef>
              <a:buClr>
                <a:schemeClr val="accent1"/>
              </a:buClr>
              <a:buSzPts val="2312"/>
              <a:buFont typeface="Arial"/>
              <a:buAutoNum type="arabicPeriod"/>
            </a:pPr>
            <a:r>
              <a:rPr lang="en-US" sz="3400" b="0" i="0" u="none" strike="noStrike" cap="none" dirty="0">
                <a:solidFill>
                  <a:schemeClr val="dk1"/>
                </a:solidFill>
                <a:ea typeface="Arial"/>
                <a:sym typeface="Arial"/>
              </a:rPr>
              <a:t>Policy 1</a:t>
            </a:r>
          </a:p>
          <a:p>
            <a:pPr marL="367538" marR="0" lvl="0" indent="-514350" algn="l" rtl="0">
              <a:spcBef>
                <a:spcPts val="0"/>
              </a:spcBef>
              <a:buClr>
                <a:schemeClr val="accent1"/>
              </a:buClr>
              <a:buSzPts val="2312"/>
              <a:buFont typeface="Arial"/>
              <a:buAutoNum type="arabicPeriod"/>
            </a:pPr>
            <a:r>
              <a:rPr lang="en-US" dirty="0">
                <a:ea typeface="Arial"/>
              </a:rPr>
              <a:t>Policy 2</a:t>
            </a:r>
          </a:p>
          <a:p>
            <a:pPr marL="367538" marR="0" lvl="0" indent="-514350" algn="l" rtl="0">
              <a:spcBef>
                <a:spcPts val="0"/>
              </a:spcBef>
              <a:buClr>
                <a:schemeClr val="accent1"/>
              </a:buClr>
              <a:buSzPts val="2312"/>
              <a:buFont typeface="Arial"/>
              <a:buAutoNum type="arabicPeriod"/>
            </a:pPr>
            <a:r>
              <a:rPr lang="en-US" sz="3400" b="0" i="0" u="none" strike="noStrike" cap="none" dirty="0">
                <a:solidFill>
                  <a:schemeClr val="dk1"/>
                </a:solidFill>
                <a:ea typeface="Arial"/>
                <a:sym typeface="Arial"/>
              </a:rPr>
              <a:t>Policy 3</a:t>
            </a:r>
          </a:p>
          <a:p>
            <a:pPr marL="367538" marR="0" lvl="0" indent="-514350" algn="l" rtl="0">
              <a:spcBef>
                <a:spcPts val="0"/>
              </a:spcBef>
              <a:buClr>
                <a:schemeClr val="accent1"/>
              </a:buClr>
              <a:buSzPts val="2312"/>
              <a:buFont typeface="Arial"/>
              <a:buAutoNum type="arabicPeriod"/>
            </a:pPr>
            <a:r>
              <a:rPr lang="en-US" dirty="0">
                <a:ea typeface="Arial"/>
              </a:rPr>
              <a:t>Policy 4</a:t>
            </a:r>
          </a:p>
          <a:p>
            <a:pPr marL="367538" marR="0" lvl="0" indent="-514350" algn="l" rtl="0">
              <a:spcBef>
                <a:spcPts val="0"/>
              </a:spcBef>
              <a:buClr>
                <a:schemeClr val="accent1"/>
              </a:buClr>
              <a:buSzPts val="2312"/>
              <a:buFont typeface="Arial"/>
              <a:buAutoNum type="arabicPeriod"/>
            </a:pPr>
            <a:r>
              <a:rPr lang="en-US" dirty="0">
                <a:ea typeface="Arial"/>
              </a:rPr>
              <a:t>Conclusion</a:t>
            </a:r>
          </a:p>
        </p:txBody>
      </p:sp>
      <p:sp>
        <p:nvSpPr>
          <p:cNvPr id="2" name="Slide Number Placeholder 1">
            <a:extLst>
              <a:ext uri="{FF2B5EF4-FFF2-40B4-BE49-F238E27FC236}">
                <a16:creationId xmlns:a16="http://schemas.microsoft.com/office/drawing/2014/main" id="{BE922B38-294B-C944-A015-C3CE7D80B80A}"/>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sym typeface="Arial"/>
              </a:rPr>
              <a:t>1</a:t>
            </a:fld>
            <a:endParaRPr lang="en-US" sz="1000" b="0" i="0" u="none" strike="noStrike" cap="none" dirty="0">
              <a:solidFill>
                <a:srgbClr val="8B8C8C"/>
              </a:solidFill>
              <a:sym typeface="Arial"/>
            </a:endParaRPr>
          </a:p>
        </p:txBody>
      </p:sp>
      <p:grpSp>
        <p:nvGrpSpPr>
          <p:cNvPr id="5" name="Group 4">
            <a:extLst>
              <a:ext uri="{FF2B5EF4-FFF2-40B4-BE49-F238E27FC236}">
                <a16:creationId xmlns:a16="http://schemas.microsoft.com/office/drawing/2014/main" id="{43352A09-1D11-4E47-B67C-6A03685C53D0}"/>
              </a:ext>
            </a:extLst>
          </p:cNvPr>
          <p:cNvGrpSpPr/>
          <p:nvPr/>
        </p:nvGrpSpPr>
        <p:grpSpPr>
          <a:xfrm>
            <a:off x="2050474" y="4767263"/>
            <a:ext cx="6197022" cy="273844"/>
            <a:chOff x="2050474" y="4767263"/>
            <a:chExt cx="6197022" cy="273844"/>
          </a:xfrm>
        </p:grpSpPr>
        <p:sp>
          <p:nvSpPr>
            <p:cNvPr id="6" name="Pentagon 5">
              <a:extLst>
                <a:ext uri="{FF2B5EF4-FFF2-40B4-BE49-F238E27FC236}">
                  <a16:creationId xmlns:a16="http://schemas.microsoft.com/office/drawing/2014/main" id="{3A0A3377-6EBD-1946-84B1-04EF42C3061B}"/>
                </a:ext>
              </a:extLst>
            </p:cNvPr>
            <p:cNvSpPr/>
            <p:nvPr/>
          </p:nvSpPr>
          <p:spPr>
            <a:xfrm>
              <a:off x="2050474" y="4767263"/>
              <a:ext cx="1080654" cy="273844"/>
            </a:xfrm>
            <a:prstGeom prst="homePlate">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Motivation</a:t>
              </a:r>
            </a:p>
          </p:txBody>
        </p:sp>
        <p:sp>
          <p:nvSpPr>
            <p:cNvPr id="7" name="Chevron 6">
              <a:extLst>
                <a:ext uri="{FF2B5EF4-FFF2-40B4-BE49-F238E27FC236}">
                  <a16:creationId xmlns:a16="http://schemas.microsoft.com/office/drawing/2014/main" id="{F21F6D88-1110-2A4B-9C48-FD4D1A31B613}"/>
                </a:ext>
              </a:extLst>
            </p:cNvPr>
            <p:cNvSpPr/>
            <p:nvPr/>
          </p:nvSpPr>
          <p:spPr>
            <a:xfrm>
              <a:off x="3040494" y="4767264"/>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1</a:t>
              </a:r>
            </a:p>
          </p:txBody>
        </p:sp>
        <p:sp>
          <p:nvSpPr>
            <p:cNvPr id="8" name="Chevron 7">
              <a:extLst>
                <a:ext uri="{FF2B5EF4-FFF2-40B4-BE49-F238E27FC236}">
                  <a16:creationId xmlns:a16="http://schemas.microsoft.com/office/drawing/2014/main" id="{B673196D-C33A-C447-9FD6-2DFCC20D4A4B}"/>
                </a:ext>
              </a:extLst>
            </p:cNvPr>
            <p:cNvSpPr/>
            <p:nvPr/>
          </p:nvSpPr>
          <p:spPr>
            <a:xfrm>
              <a:off x="403051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2</a:t>
              </a:r>
            </a:p>
          </p:txBody>
        </p:sp>
        <p:sp>
          <p:nvSpPr>
            <p:cNvPr id="9" name="Chevron 8">
              <a:extLst>
                <a:ext uri="{FF2B5EF4-FFF2-40B4-BE49-F238E27FC236}">
                  <a16:creationId xmlns:a16="http://schemas.microsoft.com/office/drawing/2014/main" id="{607C97A3-4088-8C4F-AB03-A7407F238179}"/>
                </a:ext>
              </a:extLst>
            </p:cNvPr>
            <p:cNvSpPr/>
            <p:nvPr/>
          </p:nvSpPr>
          <p:spPr>
            <a:xfrm>
              <a:off x="502053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3</a:t>
              </a:r>
            </a:p>
          </p:txBody>
        </p:sp>
        <p:sp>
          <p:nvSpPr>
            <p:cNvPr id="10" name="Chevron 9">
              <a:extLst>
                <a:ext uri="{FF2B5EF4-FFF2-40B4-BE49-F238E27FC236}">
                  <a16:creationId xmlns:a16="http://schemas.microsoft.com/office/drawing/2014/main" id="{9C10B37F-E692-5E41-9269-28C446568AD4}"/>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1" name="Chevron 10">
              <a:extLst>
                <a:ext uri="{FF2B5EF4-FFF2-40B4-BE49-F238E27FC236}">
                  <a16:creationId xmlns:a16="http://schemas.microsoft.com/office/drawing/2014/main" id="{7EDD4F02-12EE-AF45-8CDA-8659814F1E87}"/>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spTree>
    <p:extLst>
      <p:ext uri="{BB962C8B-B14F-4D97-AF65-F5344CB8AC3E}">
        <p14:creationId xmlns:p14="http://schemas.microsoft.com/office/powerpoint/2010/main" val="1333405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5CFB2-5693-C44A-8578-955FB9A29072}"/>
              </a:ext>
            </a:extLst>
          </p:cNvPr>
          <p:cNvSpPr>
            <a:spLocks noGrp="1"/>
          </p:cNvSpPr>
          <p:nvPr>
            <p:ph type="title"/>
          </p:nvPr>
        </p:nvSpPr>
        <p:spPr>
          <a:xfrm>
            <a:off x="-1" y="0"/>
            <a:ext cx="2336801" cy="4620420"/>
          </a:xfrm>
        </p:spPr>
        <p:txBody>
          <a:bodyPr vert="horz" anchor="t"/>
          <a:lstStyle/>
          <a:p>
            <a:r>
              <a:rPr lang="en-US" dirty="0"/>
              <a:t>Policy 2 Results, RPi, Strategy 1</a:t>
            </a:r>
          </a:p>
        </p:txBody>
      </p:sp>
      <p:sp>
        <p:nvSpPr>
          <p:cNvPr id="4" name="Slide Number Placeholder 3">
            <a:extLst>
              <a:ext uri="{FF2B5EF4-FFF2-40B4-BE49-F238E27FC236}">
                <a16:creationId xmlns:a16="http://schemas.microsoft.com/office/drawing/2014/main" id="{79F022A2-1F80-C24F-AFA0-03CE5CE84A51}"/>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19</a:t>
            </a:fld>
            <a:endParaRPr lang="en-US" sz="1000" b="0" i="0" u="none" strike="noStrike" cap="none">
              <a:solidFill>
                <a:srgbClr val="8B8C8C"/>
              </a:solidFill>
              <a:latin typeface="Arial"/>
              <a:ea typeface="Arial"/>
              <a:cs typeface="Arial"/>
              <a:sym typeface="Arial"/>
            </a:endParaRPr>
          </a:p>
        </p:txBody>
      </p:sp>
      <p:grpSp>
        <p:nvGrpSpPr>
          <p:cNvPr id="5" name="Group 4">
            <a:extLst>
              <a:ext uri="{FF2B5EF4-FFF2-40B4-BE49-F238E27FC236}">
                <a16:creationId xmlns:a16="http://schemas.microsoft.com/office/drawing/2014/main" id="{678C8B1E-052B-A340-8793-98A2F2207CD2}"/>
              </a:ext>
            </a:extLst>
          </p:cNvPr>
          <p:cNvGrpSpPr/>
          <p:nvPr/>
        </p:nvGrpSpPr>
        <p:grpSpPr>
          <a:xfrm>
            <a:off x="2050474" y="4767263"/>
            <a:ext cx="6197022" cy="273844"/>
            <a:chOff x="2050474" y="4767263"/>
            <a:chExt cx="6197022" cy="273844"/>
          </a:xfrm>
        </p:grpSpPr>
        <p:sp>
          <p:nvSpPr>
            <p:cNvPr id="6" name="Pentagon 5">
              <a:extLst>
                <a:ext uri="{FF2B5EF4-FFF2-40B4-BE49-F238E27FC236}">
                  <a16:creationId xmlns:a16="http://schemas.microsoft.com/office/drawing/2014/main" id="{C0F09CD5-7AED-CD4A-825B-CABDDB069593}"/>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7" name="Chevron 6">
              <a:extLst>
                <a:ext uri="{FF2B5EF4-FFF2-40B4-BE49-F238E27FC236}">
                  <a16:creationId xmlns:a16="http://schemas.microsoft.com/office/drawing/2014/main" id="{4E9BB46C-B31F-7E4D-9EB5-BCDEBF67FC82}"/>
                </a:ext>
              </a:extLst>
            </p:cNvPr>
            <p:cNvSpPr/>
            <p:nvPr/>
          </p:nvSpPr>
          <p:spPr>
            <a:xfrm>
              <a:off x="3040494" y="4767264"/>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8" name="Chevron 7">
              <a:extLst>
                <a:ext uri="{FF2B5EF4-FFF2-40B4-BE49-F238E27FC236}">
                  <a16:creationId xmlns:a16="http://schemas.microsoft.com/office/drawing/2014/main" id="{E4BD356D-FBF5-F244-8265-DD72075E064A}"/>
                </a:ext>
              </a:extLst>
            </p:cNvPr>
            <p:cNvSpPr/>
            <p:nvPr/>
          </p:nvSpPr>
          <p:spPr>
            <a:xfrm>
              <a:off x="4030514" y="4767263"/>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2</a:t>
              </a:r>
            </a:p>
          </p:txBody>
        </p:sp>
        <p:sp>
          <p:nvSpPr>
            <p:cNvPr id="9" name="Chevron 8">
              <a:extLst>
                <a:ext uri="{FF2B5EF4-FFF2-40B4-BE49-F238E27FC236}">
                  <a16:creationId xmlns:a16="http://schemas.microsoft.com/office/drawing/2014/main" id="{EE552D13-61BF-7B48-880A-A02142D09B60}"/>
                </a:ext>
              </a:extLst>
            </p:cNvPr>
            <p:cNvSpPr/>
            <p:nvPr/>
          </p:nvSpPr>
          <p:spPr>
            <a:xfrm>
              <a:off x="502053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3</a:t>
              </a:r>
            </a:p>
          </p:txBody>
        </p:sp>
        <p:sp>
          <p:nvSpPr>
            <p:cNvPr id="10" name="Chevron 9">
              <a:extLst>
                <a:ext uri="{FF2B5EF4-FFF2-40B4-BE49-F238E27FC236}">
                  <a16:creationId xmlns:a16="http://schemas.microsoft.com/office/drawing/2014/main" id="{B2ED7EAF-0D14-0147-B64B-5E76643B4A2C}"/>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1" name="Chevron 10">
              <a:extLst>
                <a:ext uri="{FF2B5EF4-FFF2-40B4-BE49-F238E27FC236}">
                  <a16:creationId xmlns:a16="http://schemas.microsoft.com/office/drawing/2014/main" id="{B938775C-1C0E-1049-84BD-070936C35B80}"/>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pic>
        <p:nvPicPr>
          <p:cNvPr id="13" name="Picture 12">
            <a:extLst>
              <a:ext uri="{FF2B5EF4-FFF2-40B4-BE49-F238E27FC236}">
                <a16:creationId xmlns:a16="http://schemas.microsoft.com/office/drawing/2014/main" id="{A52532E3-5E18-486B-980E-03729CC1273F}"/>
              </a:ext>
            </a:extLst>
          </p:cNvPr>
          <p:cNvPicPr>
            <a:picLocks noChangeAspect="1"/>
          </p:cNvPicPr>
          <p:nvPr/>
        </p:nvPicPr>
        <p:blipFill>
          <a:blip r:embed="rId3"/>
          <a:stretch>
            <a:fillRect/>
          </a:stretch>
        </p:blipFill>
        <p:spPr>
          <a:xfrm>
            <a:off x="2604900" y="0"/>
            <a:ext cx="6081900" cy="4620420"/>
          </a:xfrm>
          <a:prstGeom prst="rect">
            <a:avLst/>
          </a:prstGeom>
        </p:spPr>
      </p:pic>
    </p:spTree>
    <p:extLst>
      <p:ext uri="{BB962C8B-B14F-4D97-AF65-F5344CB8AC3E}">
        <p14:creationId xmlns:p14="http://schemas.microsoft.com/office/powerpoint/2010/main" val="502161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F022A2-1F80-C24F-AFA0-03CE5CE84A51}"/>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20</a:t>
            </a:fld>
            <a:endParaRPr lang="en-US" sz="1000" b="0" i="0" u="none" strike="noStrike" cap="none">
              <a:solidFill>
                <a:srgbClr val="8B8C8C"/>
              </a:solidFill>
              <a:latin typeface="Arial"/>
              <a:ea typeface="Arial"/>
              <a:cs typeface="Arial"/>
              <a:sym typeface="Arial"/>
            </a:endParaRPr>
          </a:p>
        </p:txBody>
      </p:sp>
      <p:grpSp>
        <p:nvGrpSpPr>
          <p:cNvPr id="5" name="Group 4">
            <a:extLst>
              <a:ext uri="{FF2B5EF4-FFF2-40B4-BE49-F238E27FC236}">
                <a16:creationId xmlns:a16="http://schemas.microsoft.com/office/drawing/2014/main" id="{678C8B1E-052B-A340-8793-98A2F2207CD2}"/>
              </a:ext>
            </a:extLst>
          </p:cNvPr>
          <p:cNvGrpSpPr/>
          <p:nvPr/>
        </p:nvGrpSpPr>
        <p:grpSpPr>
          <a:xfrm>
            <a:off x="2050474" y="4767263"/>
            <a:ext cx="6197022" cy="273844"/>
            <a:chOff x="2050474" y="4767263"/>
            <a:chExt cx="6197022" cy="273844"/>
          </a:xfrm>
        </p:grpSpPr>
        <p:sp>
          <p:nvSpPr>
            <p:cNvPr id="6" name="Pentagon 5">
              <a:extLst>
                <a:ext uri="{FF2B5EF4-FFF2-40B4-BE49-F238E27FC236}">
                  <a16:creationId xmlns:a16="http://schemas.microsoft.com/office/drawing/2014/main" id="{C0F09CD5-7AED-CD4A-825B-CABDDB069593}"/>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7" name="Chevron 6">
              <a:extLst>
                <a:ext uri="{FF2B5EF4-FFF2-40B4-BE49-F238E27FC236}">
                  <a16:creationId xmlns:a16="http://schemas.microsoft.com/office/drawing/2014/main" id="{4E9BB46C-B31F-7E4D-9EB5-BCDEBF67FC82}"/>
                </a:ext>
              </a:extLst>
            </p:cNvPr>
            <p:cNvSpPr/>
            <p:nvPr/>
          </p:nvSpPr>
          <p:spPr>
            <a:xfrm>
              <a:off x="3040494" y="4767264"/>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8" name="Chevron 7">
              <a:extLst>
                <a:ext uri="{FF2B5EF4-FFF2-40B4-BE49-F238E27FC236}">
                  <a16:creationId xmlns:a16="http://schemas.microsoft.com/office/drawing/2014/main" id="{E4BD356D-FBF5-F244-8265-DD72075E064A}"/>
                </a:ext>
              </a:extLst>
            </p:cNvPr>
            <p:cNvSpPr/>
            <p:nvPr/>
          </p:nvSpPr>
          <p:spPr>
            <a:xfrm>
              <a:off x="4030514" y="4767263"/>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2</a:t>
              </a:r>
            </a:p>
          </p:txBody>
        </p:sp>
        <p:sp>
          <p:nvSpPr>
            <p:cNvPr id="9" name="Chevron 8">
              <a:extLst>
                <a:ext uri="{FF2B5EF4-FFF2-40B4-BE49-F238E27FC236}">
                  <a16:creationId xmlns:a16="http://schemas.microsoft.com/office/drawing/2014/main" id="{EE552D13-61BF-7B48-880A-A02142D09B60}"/>
                </a:ext>
              </a:extLst>
            </p:cNvPr>
            <p:cNvSpPr/>
            <p:nvPr/>
          </p:nvSpPr>
          <p:spPr>
            <a:xfrm>
              <a:off x="502053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3</a:t>
              </a:r>
            </a:p>
          </p:txBody>
        </p:sp>
        <p:sp>
          <p:nvSpPr>
            <p:cNvPr id="10" name="Chevron 9">
              <a:extLst>
                <a:ext uri="{FF2B5EF4-FFF2-40B4-BE49-F238E27FC236}">
                  <a16:creationId xmlns:a16="http://schemas.microsoft.com/office/drawing/2014/main" id="{B2ED7EAF-0D14-0147-B64B-5E76643B4A2C}"/>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1" name="Chevron 10">
              <a:extLst>
                <a:ext uri="{FF2B5EF4-FFF2-40B4-BE49-F238E27FC236}">
                  <a16:creationId xmlns:a16="http://schemas.microsoft.com/office/drawing/2014/main" id="{B938775C-1C0E-1049-84BD-070936C35B80}"/>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pic>
        <p:nvPicPr>
          <p:cNvPr id="14" name="Picture 13">
            <a:extLst>
              <a:ext uri="{FF2B5EF4-FFF2-40B4-BE49-F238E27FC236}">
                <a16:creationId xmlns:a16="http://schemas.microsoft.com/office/drawing/2014/main" id="{125422E0-1824-418B-8381-CF8479F7220F}"/>
              </a:ext>
            </a:extLst>
          </p:cNvPr>
          <p:cNvPicPr>
            <a:picLocks noChangeAspect="1"/>
          </p:cNvPicPr>
          <p:nvPr/>
        </p:nvPicPr>
        <p:blipFill>
          <a:blip r:embed="rId3"/>
          <a:stretch>
            <a:fillRect/>
          </a:stretch>
        </p:blipFill>
        <p:spPr>
          <a:xfrm>
            <a:off x="2598718" y="0"/>
            <a:ext cx="6088082" cy="4625116"/>
          </a:xfrm>
          <a:prstGeom prst="rect">
            <a:avLst/>
          </a:prstGeom>
        </p:spPr>
      </p:pic>
      <p:sp>
        <p:nvSpPr>
          <p:cNvPr id="16" name="Title 1">
            <a:extLst>
              <a:ext uri="{FF2B5EF4-FFF2-40B4-BE49-F238E27FC236}">
                <a16:creationId xmlns:a16="http://schemas.microsoft.com/office/drawing/2014/main" id="{07FBF5FE-ECEF-B19C-3015-E14670DEF50F}"/>
              </a:ext>
            </a:extLst>
          </p:cNvPr>
          <p:cNvSpPr>
            <a:spLocks noGrp="1"/>
          </p:cNvSpPr>
          <p:nvPr>
            <p:ph type="title"/>
          </p:nvPr>
        </p:nvSpPr>
        <p:spPr>
          <a:xfrm>
            <a:off x="-1" y="0"/>
            <a:ext cx="2336801" cy="4620420"/>
          </a:xfrm>
        </p:spPr>
        <p:txBody>
          <a:bodyPr vert="horz" anchor="t"/>
          <a:lstStyle/>
          <a:p>
            <a:r>
              <a:rPr lang="en-US" dirty="0"/>
              <a:t>Policy 2 Results, RPi, Strategy 2</a:t>
            </a:r>
          </a:p>
        </p:txBody>
      </p:sp>
    </p:spTree>
    <p:extLst>
      <p:ext uri="{BB962C8B-B14F-4D97-AF65-F5344CB8AC3E}">
        <p14:creationId xmlns:p14="http://schemas.microsoft.com/office/powerpoint/2010/main" val="3661294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F022A2-1F80-C24F-AFA0-03CE5CE84A51}"/>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21</a:t>
            </a:fld>
            <a:endParaRPr lang="en-US" sz="1000" b="0" i="0" u="none" strike="noStrike" cap="none">
              <a:solidFill>
                <a:srgbClr val="8B8C8C"/>
              </a:solidFill>
              <a:latin typeface="Arial"/>
              <a:ea typeface="Arial"/>
              <a:cs typeface="Arial"/>
              <a:sym typeface="Arial"/>
            </a:endParaRPr>
          </a:p>
        </p:txBody>
      </p:sp>
      <p:grpSp>
        <p:nvGrpSpPr>
          <p:cNvPr id="5" name="Group 4">
            <a:extLst>
              <a:ext uri="{FF2B5EF4-FFF2-40B4-BE49-F238E27FC236}">
                <a16:creationId xmlns:a16="http://schemas.microsoft.com/office/drawing/2014/main" id="{678C8B1E-052B-A340-8793-98A2F2207CD2}"/>
              </a:ext>
            </a:extLst>
          </p:cNvPr>
          <p:cNvGrpSpPr/>
          <p:nvPr/>
        </p:nvGrpSpPr>
        <p:grpSpPr>
          <a:xfrm>
            <a:off x="2050474" y="4767263"/>
            <a:ext cx="6197022" cy="273844"/>
            <a:chOff x="2050474" y="4767263"/>
            <a:chExt cx="6197022" cy="273844"/>
          </a:xfrm>
        </p:grpSpPr>
        <p:sp>
          <p:nvSpPr>
            <p:cNvPr id="6" name="Pentagon 5">
              <a:extLst>
                <a:ext uri="{FF2B5EF4-FFF2-40B4-BE49-F238E27FC236}">
                  <a16:creationId xmlns:a16="http://schemas.microsoft.com/office/drawing/2014/main" id="{C0F09CD5-7AED-CD4A-825B-CABDDB069593}"/>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7" name="Chevron 6">
              <a:extLst>
                <a:ext uri="{FF2B5EF4-FFF2-40B4-BE49-F238E27FC236}">
                  <a16:creationId xmlns:a16="http://schemas.microsoft.com/office/drawing/2014/main" id="{4E9BB46C-B31F-7E4D-9EB5-BCDEBF67FC82}"/>
                </a:ext>
              </a:extLst>
            </p:cNvPr>
            <p:cNvSpPr/>
            <p:nvPr/>
          </p:nvSpPr>
          <p:spPr>
            <a:xfrm>
              <a:off x="3040494" y="4767264"/>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8" name="Chevron 7">
              <a:extLst>
                <a:ext uri="{FF2B5EF4-FFF2-40B4-BE49-F238E27FC236}">
                  <a16:creationId xmlns:a16="http://schemas.microsoft.com/office/drawing/2014/main" id="{E4BD356D-FBF5-F244-8265-DD72075E064A}"/>
                </a:ext>
              </a:extLst>
            </p:cNvPr>
            <p:cNvSpPr/>
            <p:nvPr/>
          </p:nvSpPr>
          <p:spPr>
            <a:xfrm>
              <a:off x="4030514" y="4767263"/>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2</a:t>
              </a:r>
            </a:p>
          </p:txBody>
        </p:sp>
        <p:sp>
          <p:nvSpPr>
            <p:cNvPr id="9" name="Chevron 8">
              <a:extLst>
                <a:ext uri="{FF2B5EF4-FFF2-40B4-BE49-F238E27FC236}">
                  <a16:creationId xmlns:a16="http://schemas.microsoft.com/office/drawing/2014/main" id="{EE552D13-61BF-7B48-880A-A02142D09B60}"/>
                </a:ext>
              </a:extLst>
            </p:cNvPr>
            <p:cNvSpPr/>
            <p:nvPr/>
          </p:nvSpPr>
          <p:spPr>
            <a:xfrm>
              <a:off x="502053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3</a:t>
              </a:r>
            </a:p>
          </p:txBody>
        </p:sp>
        <p:sp>
          <p:nvSpPr>
            <p:cNvPr id="10" name="Chevron 9">
              <a:extLst>
                <a:ext uri="{FF2B5EF4-FFF2-40B4-BE49-F238E27FC236}">
                  <a16:creationId xmlns:a16="http://schemas.microsoft.com/office/drawing/2014/main" id="{B2ED7EAF-0D14-0147-B64B-5E76643B4A2C}"/>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1" name="Chevron 10">
              <a:extLst>
                <a:ext uri="{FF2B5EF4-FFF2-40B4-BE49-F238E27FC236}">
                  <a16:creationId xmlns:a16="http://schemas.microsoft.com/office/drawing/2014/main" id="{B938775C-1C0E-1049-84BD-070936C35B80}"/>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pic>
        <p:nvPicPr>
          <p:cNvPr id="13" name="Picture 12">
            <a:extLst>
              <a:ext uri="{FF2B5EF4-FFF2-40B4-BE49-F238E27FC236}">
                <a16:creationId xmlns:a16="http://schemas.microsoft.com/office/drawing/2014/main" id="{34C7F666-361D-4385-A22A-4A88BF2E9D70}"/>
              </a:ext>
            </a:extLst>
          </p:cNvPr>
          <p:cNvPicPr>
            <a:picLocks noChangeAspect="1"/>
          </p:cNvPicPr>
          <p:nvPr/>
        </p:nvPicPr>
        <p:blipFill>
          <a:blip r:embed="rId3"/>
          <a:stretch>
            <a:fillRect/>
          </a:stretch>
        </p:blipFill>
        <p:spPr>
          <a:xfrm>
            <a:off x="2604900" y="0"/>
            <a:ext cx="6081900" cy="4620419"/>
          </a:xfrm>
          <a:prstGeom prst="rect">
            <a:avLst/>
          </a:prstGeom>
        </p:spPr>
      </p:pic>
      <p:sp>
        <p:nvSpPr>
          <p:cNvPr id="17" name="Title 1">
            <a:extLst>
              <a:ext uri="{FF2B5EF4-FFF2-40B4-BE49-F238E27FC236}">
                <a16:creationId xmlns:a16="http://schemas.microsoft.com/office/drawing/2014/main" id="{175A3E21-0001-6AE0-3782-B55927620D6E}"/>
              </a:ext>
            </a:extLst>
          </p:cNvPr>
          <p:cNvSpPr txBox="1">
            <a:spLocks/>
          </p:cNvSpPr>
          <p:nvPr/>
        </p:nvSpPr>
        <p:spPr>
          <a:xfrm>
            <a:off x="-1" y="0"/>
            <a:ext cx="2336801" cy="4620420"/>
          </a:xfrm>
          <a:prstGeom prst="rect">
            <a:avLst/>
          </a:prstGeom>
          <a:noFill/>
          <a:ln>
            <a:noFill/>
          </a:ln>
        </p:spPr>
        <p:txBody>
          <a:bodyPr vert="horz"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1"/>
              </a:buClr>
              <a:buSzPts val="3400"/>
              <a:buFont typeface="Arial"/>
              <a:buNone/>
              <a:defRPr sz="3400" b="1" i="0" u="none" strike="noStrike" cap="none">
                <a:solidFill>
                  <a:schemeClr val="accent1"/>
                </a:solidFill>
                <a:latin typeface="Rockwell" panose="02060603020205020403" pitchFamily="18" charset="77"/>
                <a:ea typeface="Rockwell" panose="02060603020205020403" pitchFamily="18" charset="77"/>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r>
              <a:rPr lang="en-US" dirty="0"/>
              <a:t>Policy 2 Results, RPi, Strategy 3</a:t>
            </a:r>
          </a:p>
        </p:txBody>
      </p:sp>
    </p:spTree>
    <p:extLst>
      <p:ext uri="{BB962C8B-B14F-4D97-AF65-F5344CB8AC3E}">
        <p14:creationId xmlns:p14="http://schemas.microsoft.com/office/powerpoint/2010/main" val="3905007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433BC-4292-1047-AF55-FDFC06430EC0}"/>
              </a:ext>
            </a:extLst>
          </p:cNvPr>
          <p:cNvSpPr>
            <a:spLocks noGrp="1"/>
          </p:cNvSpPr>
          <p:nvPr>
            <p:ph type="title"/>
          </p:nvPr>
        </p:nvSpPr>
        <p:spPr/>
        <p:txBody>
          <a:bodyPr/>
          <a:lstStyle/>
          <a:p>
            <a:r>
              <a:rPr lang="en-US" dirty="0"/>
              <a:t>Policy 3 </a:t>
            </a:r>
          </a:p>
        </p:txBody>
      </p:sp>
      <p:pic>
        <p:nvPicPr>
          <p:cNvPr id="12" name="Picture 11">
            <a:extLst>
              <a:ext uri="{FF2B5EF4-FFF2-40B4-BE49-F238E27FC236}">
                <a16:creationId xmlns:a16="http://schemas.microsoft.com/office/drawing/2014/main" id="{29258D44-46A7-4AB0-9888-4B910B0F96E2}"/>
              </a:ext>
            </a:extLst>
          </p:cNvPr>
          <p:cNvPicPr>
            <a:picLocks noChangeAspect="1"/>
          </p:cNvPicPr>
          <p:nvPr/>
        </p:nvPicPr>
        <p:blipFill>
          <a:blip r:embed="rId2"/>
          <a:stretch>
            <a:fillRect/>
          </a:stretch>
        </p:blipFill>
        <p:spPr>
          <a:xfrm>
            <a:off x="2209966" y="2772877"/>
            <a:ext cx="4721749" cy="1774902"/>
          </a:xfrm>
          <a:prstGeom prst="rect">
            <a:avLst/>
          </a:prstGeom>
        </p:spPr>
      </p:pic>
      <p:sp>
        <p:nvSpPr>
          <p:cNvPr id="3" name="Text Placeholder 2">
            <a:extLst>
              <a:ext uri="{FF2B5EF4-FFF2-40B4-BE49-F238E27FC236}">
                <a16:creationId xmlns:a16="http://schemas.microsoft.com/office/drawing/2014/main" id="{D45C9997-EB82-0749-B358-539D8CF35EB5}"/>
              </a:ext>
            </a:extLst>
          </p:cNvPr>
          <p:cNvSpPr>
            <a:spLocks noGrp="1"/>
          </p:cNvSpPr>
          <p:nvPr>
            <p:ph type="body" idx="1"/>
          </p:nvPr>
        </p:nvSpPr>
        <p:spPr/>
        <p:txBody>
          <a:bodyPr/>
          <a:lstStyle/>
          <a:p>
            <a:pPr marL="457200" indent="-457200">
              <a:buFont typeface="Arial" panose="020B0604020202020204" pitchFamily="34" charset="0"/>
              <a:buChar char="•"/>
            </a:pPr>
            <a:r>
              <a:rPr lang="en-US" sz="2400" dirty="0"/>
              <a:t>Dynamic Detection Precision</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Dynamic Throughput</a:t>
            </a:r>
          </a:p>
        </p:txBody>
      </p:sp>
      <p:sp>
        <p:nvSpPr>
          <p:cNvPr id="4" name="Slide Number Placeholder 3">
            <a:extLst>
              <a:ext uri="{FF2B5EF4-FFF2-40B4-BE49-F238E27FC236}">
                <a16:creationId xmlns:a16="http://schemas.microsoft.com/office/drawing/2014/main" id="{E81F6A4F-9267-4E4F-AEB1-CEE1908CD8A1}"/>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22</a:t>
            </a:fld>
            <a:endParaRPr lang="en-US" sz="1000" b="0" i="0" u="none" strike="noStrike" cap="none">
              <a:solidFill>
                <a:srgbClr val="8B8C8C"/>
              </a:solidFill>
              <a:latin typeface="Arial"/>
              <a:ea typeface="Arial"/>
              <a:cs typeface="Arial"/>
              <a:sym typeface="Arial"/>
            </a:endParaRPr>
          </a:p>
        </p:txBody>
      </p:sp>
      <p:grpSp>
        <p:nvGrpSpPr>
          <p:cNvPr id="5" name="Group 4">
            <a:extLst>
              <a:ext uri="{FF2B5EF4-FFF2-40B4-BE49-F238E27FC236}">
                <a16:creationId xmlns:a16="http://schemas.microsoft.com/office/drawing/2014/main" id="{9A70BBD9-CFD9-8E4D-8040-9C88CFE4AFB7}"/>
              </a:ext>
            </a:extLst>
          </p:cNvPr>
          <p:cNvGrpSpPr/>
          <p:nvPr/>
        </p:nvGrpSpPr>
        <p:grpSpPr>
          <a:xfrm>
            <a:off x="2050474" y="4767263"/>
            <a:ext cx="6197022" cy="273844"/>
            <a:chOff x="2050474" y="4767263"/>
            <a:chExt cx="6197022" cy="273844"/>
          </a:xfrm>
        </p:grpSpPr>
        <p:sp>
          <p:nvSpPr>
            <p:cNvPr id="6" name="Pentagon 5">
              <a:extLst>
                <a:ext uri="{FF2B5EF4-FFF2-40B4-BE49-F238E27FC236}">
                  <a16:creationId xmlns:a16="http://schemas.microsoft.com/office/drawing/2014/main" id="{29F36524-849A-A846-88A4-BBFA1FB8015B}"/>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7" name="Chevron 6">
              <a:extLst>
                <a:ext uri="{FF2B5EF4-FFF2-40B4-BE49-F238E27FC236}">
                  <a16:creationId xmlns:a16="http://schemas.microsoft.com/office/drawing/2014/main" id="{C96CA9EF-2B33-A947-BD6E-5653E457E06E}"/>
                </a:ext>
              </a:extLst>
            </p:cNvPr>
            <p:cNvSpPr/>
            <p:nvPr/>
          </p:nvSpPr>
          <p:spPr>
            <a:xfrm>
              <a:off x="3040494" y="4767264"/>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8" name="Chevron 7">
              <a:extLst>
                <a:ext uri="{FF2B5EF4-FFF2-40B4-BE49-F238E27FC236}">
                  <a16:creationId xmlns:a16="http://schemas.microsoft.com/office/drawing/2014/main" id="{8E22B316-4F2A-7341-8793-59F7A82F6AFE}"/>
                </a:ext>
              </a:extLst>
            </p:cNvPr>
            <p:cNvSpPr/>
            <p:nvPr/>
          </p:nvSpPr>
          <p:spPr>
            <a:xfrm>
              <a:off x="4030514" y="4767263"/>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2</a:t>
              </a:r>
            </a:p>
          </p:txBody>
        </p:sp>
        <p:sp>
          <p:nvSpPr>
            <p:cNvPr id="9" name="Chevron 8">
              <a:extLst>
                <a:ext uri="{FF2B5EF4-FFF2-40B4-BE49-F238E27FC236}">
                  <a16:creationId xmlns:a16="http://schemas.microsoft.com/office/drawing/2014/main" id="{40C3D127-21C0-294F-8F0B-8939D4D5756A}"/>
                </a:ext>
              </a:extLst>
            </p:cNvPr>
            <p:cNvSpPr/>
            <p:nvPr/>
          </p:nvSpPr>
          <p:spPr>
            <a:xfrm>
              <a:off x="5020534" y="4767263"/>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3</a:t>
              </a:r>
            </a:p>
          </p:txBody>
        </p:sp>
        <p:sp>
          <p:nvSpPr>
            <p:cNvPr id="10" name="Chevron 9">
              <a:extLst>
                <a:ext uri="{FF2B5EF4-FFF2-40B4-BE49-F238E27FC236}">
                  <a16:creationId xmlns:a16="http://schemas.microsoft.com/office/drawing/2014/main" id="{46F80A01-3C50-BE44-B256-500C987B018A}"/>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1" name="Chevron 10">
              <a:extLst>
                <a:ext uri="{FF2B5EF4-FFF2-40B4-BE49-F238E27FC236}">
                  <a16:creationId xmlns:a16="http://schemas.microsoft.com/office/drawing/2014/main" id="{3401ABDA-1F91-614E-84E7-E10B2DC39249}"/>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spTree>
    <p:extLst>
      <p:ext uri="{BB962C8B-B14F-4D97-AF65-F5344CB8AC3E}">
        <p14:creationId xmlns:p14="http://schemas.microsoft.com/office/powerpoint/2010/main" val="3164786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433BC-4292-1047-AF55-FDFC06430EC0}"/>
              </a:ext>
            </a:extLst>
          </p:cNvPr>
          <p:cNvSpPr>
            <a:spLocks noGrp="1"/>
          </p:cNvSpPr>
          <p:nvPr>
            <p:ph type="title"/>
          </p:nvPr>
        </p:nvSpPr>
        <p:spPr/>
        <p:txBody>
          <a:bodyPr/>
          <a:lstStyle/>
          <a:p>
            <a:r>
              <a:rPr lang="en-US" dirty="0"/>
              <a:t>Policy 3, Strategy 1 Example </a:t>
            </a:r>
          </a:p>
        </p:txBody>
      </p:sp>
      <p:sp>
        <p:nvSpPr>
          <p:cNvPr id="3" name="Text Placeholder 2">
            <a:extLst>
              <a:ext uri="{FF2B5EF4-FFF2-40B4-BE49-F238E27FC236}">
                <a16:creationId xmlns:a16="http://schemas.microsoft.com/office/drawing/2014/main" id="{D45C9997-EB82-0749-B358-539D8CF35EB5}"/>
              </a:ext>
            </a:extLst>
          </p:cNvPr>
          <p:cNvSpPr>
            <a:spLocks noGrp="1"/>
          </p:cNvSpPr>
          <p:nvPr>
            <p:ph type="body" idx="1"/>
          </p:nvPr>
        </p:nvSpPr>
        <p:spPr/>
        <p:txBody>
          <a:bodyPr/>
          <a:lstStyle/>
          <a:p>
            <a:pPr marL="457200" indent="-457200">
              <a:buFont typeface="Arial" panose="020B0604020202020204" pitchFamily="34" charset="0"/>
              <a:buChar char="•"/>
            </a:pPr>
            <a:r>
              <a:rPr lang="en-US" sz="2400" dirty="0">
                <a:latin typeface="Rockwell" panose="02060603020205020403" pitchFamily="18" charset="0"/>
              </a:rPr>
              <a:t>Setup: Desired Temperature = 70 ˚C, TAC = 1</a:t>
            </a:r>
          </a:p>
          <a:p>
            <a:endParaRPr lang="en-US" sz="2400" dirty="0">
              <a:latin typeface="Rockwell" panose="02060603020205020403" pitchFamily="18" charset="0"/>
            </a:endParaRPr>
          </a:p>
          <a:p>
            <a:pPr marL="457200" indent="-457200">
              <a:buFont typeface="Arial" panose="020B0604020202020204" pitchFamily="34" charset="0"/>
              <a:buChar char="•"/>
            </a:pPr>
            <a:r>
              <a:rPr lang="en-US" sz="2400" dirty="0">
                <a:latin typeface="Rockwell" panose="02060603020205020403" pitchFamily="18" charset="0"/>
              </a:rPr>
              <a:t>Process Image using EfficientDet-Lite3</a:t>
            </a:r>
          </a:p>
          <a:p>
            <a:pPr marL="457200" indent="-457200">
              <a:buFont typeface="Arial" panose="020B0604020202020204" pitchFamily="34" charset="0"/>
              <a:buChar char="•"/>
            </a:pPr>
            <a:r>
              <a:rPr lang="en-US" sz="2400" dirty="0">
                <a:latin typeface="Rockwell" panose="02060603020205020403" pitchFamily="18" charset="0"/>
              </a:rPr>
              <a:t>Measure Temperature (75 ˚C)</a:t>
            </a:r>
          </a:p>
          <a:p>
            <a:pPr marL="457200" indent="-457200">
              <a:buFont typeface="Arial" panose="020B0604020202020204" pitchFamily="34" charset="0"/>
              <a:buChar char="•"/>
            </a:pPr>
            <a:r>
              <a:rPr lang="en-US" sz="2400" dirty="0">
                <a:latin typeface="Rockwell" panose="02060603020205020403" pitchFamily="18" charset="0"/>
              </a:rPr>
              <a:t>Next Network = EfficientDet-Lite2</a:t>
            </a:r>
          </a:p>
          <a:p>
            <a:pPr marL="457200" indent="-457200">
              <a:buFont typeface="Arial" panose="020B0604020202020204" pitchFamily="34" charset="0"/>
              <a:buChar char="•"/>
            </a:pPr>
            <a:r>
              <a:rPr lang="en-US" sz="2400" dirty="0">
                <a:latin typeface="Rockwell" panose="02060603020205020403" pitchFamily="18" charset="0"/>
              </a:rPr>
              <a:t>Update Average Network Precision (0.32)</a:t>
            </a:r>
          </a:p>
          <a:p>
            <a:pPr marL="457200" indent="-457200">
              <a:buFont typeface="Arial" panose="020B0604020202020204" pitchFamily="34" charset="0"/>
              <a:buChar char="•"/>
            </a:pPr>
            <a:r>
              <a:rPr lang="en-US" sz="2400" dirty="0">
                <a:latin typeface="Rockwell" panose="02060603020205020403" pitchFamily="18" charset="0"/>
              </a:rPr>
              <a:t>Pause Duration = 0.5 + (0.42 – 0.32)(1) = 0.6s</a:t>
            </a:r>
          </a:p>
          <a:p>
            <a:endParaRPr lang="en-US" sz="2400" dirty="0"/>
          </a:p>
          <a:p>
            <a:endParaRPr lang="en-US" dirty="0"/>
          </a:p>
        </p:txBody>
      </p:sp>
      <p:sp>
        <p:nvSpPr>
          <p:cNvPr id="4" name="Slide Number Placeholder 3">
            <a:extLst>
              <a:ext uri="{FF2B5EF4-FFF2-40B4-BE49-F238E27FC236}">
                <a16:creationId xmlns:a16="http://schemas.microsoft.com/office/drawing/2014/main" id="{E81F6A4F-9267-4E4F-AEB1-CEE1908CD8A1}"/>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23</a:t>
            </a:fld>
            <a:endParaRPr lang="en-US" sz="1000" b="0" i="0" u="none" strike="noStrike" cap="none">
              <a:solidFill>
                <a:srgbClr val="8B8C8C"/>
              </a:solidFill>
              <a:latin typeface="Arial"/>
              <a:ea typeface="Arial"/>
              <a:cs typeface="Arial"/>
              <a:sym typeface="Arial"/>
            </a:endParaRPr>
          </a:p>
        </p:txBody>
      </p:sp>
      <p:grpSp>
        <p:nvGrpSpPr>
          <p:cNvPr id="5" name="Group 4">
            <a:extLst>
              <a:ext uri="{FF2B5EF4-FFF2-40B4-BE49-F238E27FC236}">
                <a16:creationId xmlns:a16="http://schemas.microsoft.com/office/drawing/2014/main" id="{9A70BBD9-CFD9-8E4D-8040-9C88CFE4AFB7}"/>
              </a:ext>
            </a:extLst>
          </p:cNvPr>
          <p:cNvGrpSpPr/>
          <p:nvPr/>
        </p:nvGrpSpPr>
        <p:grpSpPr>
          <a:xfrm>
            <a:off x="2050474" y="4767263"/>
            <a:ext cx="6197022" cy="273844"/>
            <a:chOff x="2050474" y="4767263"/>
            <a:chExt cx="6197022" cy="273844"/>
          </a:xfrm>
        </p:grpSpPr>
        <p:sp>
          <p:nvSpPr>
            <p:cNvPr id="6" name="Pentagon 5">
              <a:extLst>
                <a:ext uri="{FF2B5EF4-FFF2-40B4-BE49-F238E27FC236}">
                  <a16:creationId xmlns:a16="http://schemas.microsoft.com/office/drawing/2014/main" id="{29F36524-849A-A846-88A4-BBFA1FB8015B}"/>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7" name="Chevron 6">
              <a:extLst>
                <a:ext uri="{FF2B5EF4-FFF2-40B4-BE49-F238E27FC236}">
                  <a16:creationId xmlns:a16="http://schemas.microsoft.com/office/drawing/2014/main" id="{C96CA9EF-2B33-A947-BD6E-5653E457E06E}"/>
                </a:ext>
              </a:extLst>
            </p:cNvPr>
            <p:cNvSpPr/>
            <p:nvPr/>
          </p:nvSpPr>
          <p:spPr>
            <a:xfrm>
              <a:off x="3040494" y="4767264"/>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8" name="Chevron 7">
              <a:extLst>
                <a:ext uri="{FF2B5EF4-FFF2-40B4-BE49-F238E27FC236}">
                  <a16:creationId xmlns:a16="http://schemas.microsoft.com/office/drawing/2014/main" id="{8E22B316-4F2A-7341-8793-59F7A82F6AFE}"/>
                </a:ext>
              </a:extLst>
            </p:cNvPr>
            <p:cNvSpPr/>
            <p:nvPr/>
          </p:nvSpPr>
          <p:spPr>
            <a:xfrm>
              <a:off x="4030514" y="4767263"/>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2</a:t>
              </a:r>
            </a:p>
          </p:txBody>
        </p:sp>
        <p:sp>
          <p:nvSpPr>
            <p:cNvPr id="9" name="Chevron 8">
              <a:extLst>
                <a:ext uri="{FF2B5EF4-FFF2-40B4-BE49-F238E27FC236}">
                  <a16:creationId xmlns:a16="http://schemas.microsoft.com/office/drawing/2014/main" id="{40C3D127-21C0-294F-8F0B-8939D4D5756A}"/>
                </a:ext>
              </a:extLst>
            </p:cNvPr>
            <p:cNvSpPr/>
            <p:nvPr/>
          </p:nvSpPr>
          <p:spPr>
            <a:xfrm>
              <a:off x="5020534" y="4767263"/>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3</a:t>
              </a:r>
            </a:p>
          </p:txBody>
        </p:sp>
        <p:sp>
          <p:nvSpPr>
            <p:cNvPr id="10" name="Chevron 9">
              <a:extLst>
                <a:ext uri="{FF2B5EF4-FFF2-40B4-BE49-F238E27FC236}">
                  <a16:creationId xmlns:a16="http://schemas.microsoft.com/office/drawing/2014/main" id="{46F80A01-3C50-BE44-B256-500C987B018A}"/>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1" name="Chevron 10">
              <a:extLst>
                <a:ext uri="{FF2B5EF4-FFF2-40B4-BE49-F238E27FC236}">
                  <a16:creationId xmlns:a16="http://schemas.microsoft.com/office/drawing/2014/main" id="{3401ABDA-1F91-614E-84E7-E10B2DC39249}"/>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spTree>
    <p:extLst>
      <p:ext uri="{BB962C8B-B14F-4D97-AF65-F5344CB8AC3E}">
        <p14:creationId xmlns:p14="http://schemas.microsoft.com/office/powerpoint/2010/main" val="2393812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433BC-4292-1047-AF55-FDFC06430EC0}"/>
              </a:ext>
            </a:extLst>
          </p:cNvPr>
          <p:cNvSpPr>
            <a:spLocks noGrp="1"/>
          </p:cNvSpPr>
          <p:nvPr>
            <p:ph type="title"/>
          </p:nvPr>
        </p:nvSpPr>
        <p:spPr/>
        <p:txBody>
          <a:bodyPr/>
          <a:lstStyle/>
          <a:p>
            <a:r>
              <a:rPr lang="en-US" dirty="0"/>
              <a:t>Policy 3 Results, Strategy 1 </a:t>
            </a:r>
          </a:p>
        </p:txBody>
      </p:sp>
      <p:sp>
        <p:nvSpPr>
          <p:cNvPr id="4" name="Slide Number Placeholder 3">
            <a:extLst>
              <a:ext uri="{FF2B5EF4-FFF2-40B4-BE49-F238E27FC236}">
                <a16:creationId xmlns:a16="http://schemas.microsoft.com/office/drawing/2014/main" id="{E81F6A4F-9267-4E4F-AEB1-CEE1908CD8A1}"/>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24</a:t>
            </a:fld>
            <a:endParaRPr lang="en-US" sz="1000" b="0" i="0" u="none" strike="noStrike" cap="none">
              <a:solidFill>
                <a:srgbClr val="8B8C8C"/>
              </a:solidFill>
              <a:latin typeface="Arial"/>
              <a:ea typeface="Arial"/>
              <a:cs typeface="Arial"/>
              <a:sym typeface="Arial"/>
            </a:endParaRPr>
          </a:p>
        </p:txBody>
      </p:sp>
      <p:grpSp>
        <p:nvGrpSpPr>
          <p:cNvPr id="5" name="Group 4">
            <a:extLst>
              <a:ext uri="{FF2B5EF4-FFF2-40B4-BE49-F238E27FC236}">
                <a16:creationId xmlns:a16="http://schemas.microsoft.com/office/drawing/2014/main" id="{9A70BBD9-CFD9-8E4D-8040-9C88CFE4AFB7}"/>
              </a:ext>
            </a:extLst>
          </p:cNvPr>
          <p:cNvGrpSpPr/>
          <p:nvPr/>
        </p:nvGrpSpPr>
        <p:grpSpPr>
          <a:xfrm>
            <a:off x="2050474" y="4767263"/>
            <a:ext cx="6197022" cy="273844"/>
            <a:chOff x="2050474" y="4767263"/>
            <a:chExt cx="6197022" cy="273844"/>
          </a:xfrm>
        </p:grpSpPr>
        <p:sp>
          <p:nvSpPr>
            <p:cNvPr id="6" name="Pentagon 5">
              <a:extLst>
                <a:ext uri="{FF2B5EF4-FFF2-40B4-BE49-F238E27FC236}">
                  <a16:creationId xmlns:a16="http://schemas.microsoft.com/office/drawing/2014/main" id="{29F36524-849A-A846-88A4-BBFA1FB8015B}"/>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7" name="Chevron 6">
              <a:extLst>
                <a:ext uri="{FF2B5EF4-FFF2-40B4-BE49-F238E27FC236}">
                  <a16:creationId xmlns:a16="http://schemas.microsoft.com/office/drawing/2014/main" id="{C96CA9EF-2B33-A947-BD6E-5653E457E06E}"/>
                </a:ext>
              </a:extLst>
            </p:cNvPr>
            <p:cNvSpPr/>
            <p:nvPr/>
          </p:nvSpPr>
          <p:spPr>
            <a:xfrm>
              <a:off x="3040494" y="4767264"/>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8" name="Chevron 7">
              <a:extLst>
                <a:ext uri="{FF2B5EF4-FFF2-40B4-BE49-F238E27FC236}">
                  <a16:creationId xmlns:a16="http://schemas.microsoft.com/office/drawing/2014/main" id="{8E22B316-4F2A-7341-8793-59F7A82F6AFE}"/>
                </a:ext>
              </a:extLst>
            </p:cNvPr>
            <p:cNvSpPr/>
            <p:nvPr/>
          </p:nvSpPr>
          <p:spPr>
            <a:xfrm>
              <a:off x="4030514" y="4767263"/>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2</a:t>
              </a:r>
            </a:p>
          </p:txBody>
        </p:sp>
        <p:sp>
          <p:nvSpPr>
            <p:cNvPr id="9" name="Chevron 8">
              <a:extLst>
                <a:ext uri="{FF2B5EF4-FFF2-40B4-BE49-F238E27FC236}">
                  <a16:creationId xmlns:a16="http://schemas.microsoft.com/office/drawing/2014/main" id="{40C3D127-21C0-294F-8F0B-8939D4D5756A}"/>
                </a:ext>
              </a:extLst>
            </p:cNvPr>
            <p:cNvSpPr/>
            <p:nvPr/>
          </p:nvSpPr>
          <p:spPr>
            <a:xfrm>
              <a:off x="5020534" y="4767263"/>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3</a:t>
              </a:r>
            </a:p>
          </p:txBody>
        </p:sp>
        <p:sp>
          <p:nvSpPr>
            <p:cNvPr id="10" name="Chevron 9">
              <a:extLst>
                <a:ext uri="{FF2B5EF4-FFF2-40B4-BE49-F238E27FC236}">
                  <a16:creationId xmlns:a16="http://schemas.microsoft.com/office/drawing/2014/main" id="{46F80A01-3C50-BE44-B256-500C987B018A}"/>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1" name="Chevron 10">
              <a:extLst>
                <a:ext uri="{FF2B5EF4-FFF2-40B4-BE49-F238E27FC236}">
                  <a16:creationId xmlns:a16="http://schemas.microsoft.com/office/drawing/2014/main" id="{3401ABDA-1F91-614E-84E7-E10B2DC39249}"/>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pic>
        <p:nvPicPr>
          <p:cNvPr id="15" name="Picture 14">
            <a:extLst>
              <a:ext uri="{FF2B5EF4-FFF2-40B4-BE49-F238E27FC236}">
                <a16:creationId xmlns:a16="http://schemas.microsoft.com/office/drawing/2014/main" id="{1D5BD23D-701F-4DAF-BE26-765A6D29F5C0}"/>
              </a:ext>
            </a:extLst>
          </p:cNvPr>
          <p:cNvPicPr>
            <a:picLocks noChangeAspect="1"/>
          </p:cNvPicPr>
          <p:nvPr/>
        </p:nvPicPr>
        <p:blipFill>
          <a:blip r:embed="rId3"/>
          <a:stretch>
            <a:fillRect/>
          </a:stretch>
        </p:blipFill>
        <p:spPr>
          <a:xfrm>
            <a:off x="-1159" y="1511423"/>
            <a:ext cx="9144000" cy="2807646"/>
          </a:xfrm>
          <a:prstGeom prst="rect">
            <a:avLst/>
          </a:prstGeom>
        </p:spPr>
      </p:pic>
    </p:spTree>
    <p:extLst>
      <p:ext uri="{BB962C8B-B14F-4D97-AF65-F5344CB8AC3E}">
        <p14:creationId xmlns:p14="http://schemas.microsoft.com/office/powerpoint/2010/main" val="2040738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433BC-4292-1047-AF55-FDFC06430EC0}"/>
              </a:ext>
            </a:extLst>
          </p:cNvPr>
          <p:cNvSpPr>
            <a:spLocks noGrp="1"/>
          </p:cNvSpPr>
          <p:nvPr>
            <p:ph type="title"/>
          </p:nvPr>
        </p:nvSpPr>
        <p:spPr/>
        <p:txBody>
          <a:bodyPr/>
          <a:lstStyle/>
          <a:p>
            <a:r>
              <a:rPr lang="en-US" dirty="0"/>
              <a:t>Policy 3 Results, Strategy 2 </a:t>
            </a:r>
          </a:p>
        </p:txBody>
      </p:sp>
      <p:sp>
        <p:nvSpPr>
          <p:cNvPr id="4" name="Slide Number Placeholder 3">
            <a:extLst>
              <a:ext uri="{FF2B5EF4-FFF2-40B4-BE49-F238E27FC236}">
                <a16:creationId xmlns:a16="http://schemas.microsoft.com/office/drawing/2014/main" id="{E81F6A4F-9267-4E4F-AEB1-CEE1908CD8A1}"/>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25</a:t>
            </a:fld>
            <a:endParaRPr lang="en-US" sz="1000" b="0" i="0" u="none" strike="noStrike" cap="none">
              <a:solidFill>
                <a:srgbClr val="8B8C8C"/>
              </a:solidFill>
              <a:latin typeface="Arial"/>
              <a:ea typeface="Arial"/>
              <a:cs typeface="Arial"/>
              <a:sym typeface="Arial"/>
            </a:endParaRPr>
          </a:p>
        </p:txBody>
      </p:sp>
      <p:grpSp>
        <p:nvGrpSpPr>
          <p:cNvPr id="5" name="Group 4">
            <a:extLst>
              <a:ext uri="{FF2B5EF4-FFF2-40B4-BE49-F238E27FC236}">
                <a16:creationId xmlns:a16="http://schemas.microsoft.com/office/drawing/2014/main" id="{9A70BBD9-CFD9-8E4D-8040-9C88CFE4AFB7}"/>
              </a:ext>
            </a:extLst>
          </p:cNvPr>
          <p:cNvGrpSpPr/>
          <p:nvPr/>
        </p:nvGrpSpPr>
        <p:grpSpPr>
          <a:xfrm>
            <a:off x="2050474" y="4767263"/>
            <a:ext cx="6197022" cy="273844"/>
            <a:chOff x="2050474" y="4767263"/>
            <a:chExt cx="6197022" cy="273844"/>
          </a:xfrm>
        </p:grpSpPr>
        <p:sp>
          <p:nvSpPr>
            <p:cNvPr id="6" name="Pentagon 5">
              <a:extLst>
                <a:ext uri="{FF2B5EF4-FFF2-40B4-BE49-F238E27FC236}">
                  <a16:creationId xmlns:a16="http://schemas.microsoft.com/office/drawing/2014/main" id="{29F36524-849A-A846-88A4-BBFA1FB8015B}"/>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7" name="Chevron 6">
              <a:extLst>
                <a:ext uri="{FF2B5EF4-FFF2-40B4-BE49-F238E27FC236}">
                  <a16:creationId xmlns:a16="http://schemas.microsoft.com/office/drawing/2014/main" id="{C96CA9EF-2B33-A947-BD6E-5653E457E06E}"/>
                </a:ext>
              </a:extLst>
            </p:cNvPr>
            <p:cNvSpPr/>
            <p:nvPr/>
          </p:nvSpPr>
          <p:spPr>
            <a:xfrm>
              <a:off x="3040494" y="4767264"/>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8" name="Chevron 7">
              <a:extLst>
                <a:ext uri="{FF2B5EF4-FFF2-40B4-BE49-F238E27FC236}">
                  <a16:creationId xmlns:a16="http://schemas.microsoft.com/office/drawing/2014/main" id="{8E22B316-4F2A-7341-8793-59F7A82F6AFE}"/>
                </a:ext>
              </a:extLst>
            </p:cNvPr>
            <p:cNvSpPr/>
            <p:nvPr/>
          </p:nvSpPr>
          <p:spPr>
            <a:xfrm>
              <a:off x="4030514" y="4767263"/>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2</a:t>
              </a:r>
            </a:p>
          </p:txBody>
        </p:sp>
        <p:sp>
          <p:nvSpPr>
            <p:cNvPr id="9" name="Chevron 8">
              <a:extLst>
                <a:ext uri="{FF2B5EF4-FFF2-40B4-BE49-F238E27FC236}">
                  <a16:creationId xmlns:a16="http://schemas.microsoft.com/office/drawing/2014/main" id="{40C3D127-21C0-294F-8F0B-8939D4D5756A}"/>
                </a:ext>
              </a:extLst>
            </p:cNvPr>
            <p:cNvSpPr/>
            <p:nvPr/>
          </p:nvSpPr>
          <p:spPr>
            <a:xfrm>
              <a:off x="5020534" y="4767263"/>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3</a:t>
              </a:r>
            </a:p>
          </p:txBody>
        </p:sp>
        <p:sp>
          <p:nvSpPr>
            <p:cNvPr id="10" name="Chevron 9">
              <a:extLst>
                <a:ext uri="{FF2B5EF4-FFF2-40B4-BE49-F238E27FC236}">
                  <a16:creationId xmlns:a16="http://schemas.microsoft.com/office/drawing/2014/main" id="{46F80A01-3C50-BE44-B256-500C987B018A}"/>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1" name="Chevron 10">
              <a:extLst>
                <a:ext uri="{FF2B5EF4-FFF2-40B4-BE49-F238E27FC236}">
                  <a16:creationId xmlns:a16="http://schemas.microsoft.com/office/drawing/2014/main" id="{3401ABDA-1F91-614E-84E7-E10B2DC39249}"/>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pic>
        <p:nvPicPr>
          <p:cNvPr id="16" name="Picture 15">
            <a:extLst>
              <a:ext uri="{FF2B5EF4-FFF2-40B4-BE49-F238E27FC236}">
                <a16:creationId xmlns:a16="http://schemas.microsoft.com/office/drawing/2014/main" id="{C13C3C1D-D552-4338-B008-96660D1BA9F1}"/>
              </a:ext>
            </a:extLst>
          </p:cNvPr>
          <p:cNvPicPr>
            <a:picLocks noChangeAspect="1"/>
          </p:cNvPicPr>
          <p:nvPr/>
        </p:nvPicPr>
        <p:blipFill>
          <a:blip r:embed="rId2"/>
          <a:stretch>
            <a:fillRect/>
          </a:stretch>
        </p:blipFill>
        <p:spPr>
          <a:xfrm>
            <a:off x="-1159" y="1501669"/>
            <a:ext cx="9144000" cy="2827153"/>
          </a:xfrm>
          <a:prstGeom prst="rect">
            <a:avLst/>
          </a:prstGeom>
        </p:spPr>
      </p:pic>
    </p:spTree>
    <p:extLst>
      <p:ext uri="{BB962C8B-B14F-4D97-AF65-F5344CB8AC3E}">
        <p14:creationId xmlns:p14="http://schemas.microsoft.com/office/powerpoint/2010/main" val="1038862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433BC-4292-1047-AF55-FDFC06430EC0}"/>
              </a:ext>
            </a:extLst>
          </p:cNvPr>
          <p:cNvSpPr>
            <a:spLocks noGrp="1"/>
          </p:cNvSpPr>
          <p:nvPr>
            <p:ph type="title"/>
          </p:nvPr>
        </p:nvSpPr>
        <p:spPr/>
        <p:txBody>
          <a:bodyPr/>
          <a:lstStyle/>
          <a:p>
            <a:r>
              <a:rPr lang="en-US" dirty="0"/>
              <a:t>Policy 3 Results, Strategy 3 </a:t>
            </a:r>
          </a:p>
        </p:txBody>
      </p:sp>
      <p:sp>
        <p:nvSpPr>
          <p:cNvPr id="4" name="Slide Number Placeholder 3">
            <a:extLst>
              <a:ext uri="{FF2B5EF4-FFF2-40B4-BE49-F238E27FC236}">
                <a16:creationId xmlns:a16="http://schemas.microsoft.com/office/drawing/2014/main" id="{E81F6A4F-9267-4E4F-AEB1-CEE1908CD8A1}"/>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26</a:t>
            </a:fld>
            <a:endParaRPr lang="en-US" sz="1000" b="0" i="0" u="none" strike="noStrike" cap="none">
              <a:solidFill>
                <a:srgbClr val="8B8C8C"/>
              </a:solidFill>
              <a:latin typeface="Arial"/>
              <a:ea typeface="Arial"/>
              <a:cs typeface="Arial"/>
              <a:sym typeface="Arial"/>
            </a:endParaRPr>
          </a:p>
        </p:txBody>
      </p:sp>
      <p:grpSp>
        <p:nvGrpSpPr>
          <p:cNvPr id="5" name="Group 4">
            <a:extLst>
              <a:ext uri="{FF2B5EF4-FFF2-40B4-BE49-F238E27FC236}">
                <a16:creationId xmlns:a16="http://schemas.microsoft.com/office/drawing/2014/main" id="{9A70BBD9-CFD9-8E4D-8040-9C88CFE4AFB7}"/>
              </a:ext>
            </a:extLst>
          </p:cNvPr>
          <p:cNvGrpSpPr/>
          <p:nvPr/>
        </p:nvGrpSpPr>
        <p:grpSpPr>
          <a:xfrm>
            <a:off x="2050474" y="4767263"/>
            <a:ext cx="6197022" cy="273844"/>
            <a:chOff x="2050474" y="4767263"/>
            <a:chExt cx="6197022" cy="273844"/>
          </a:xfrm>
        </p:grpSpPr>
        <p:sp>
          <p:nvSpPr>
            <p:cNvPr id="6" name="Pentagon 5">
              <a:extLst>
                <a:ext uri="{FF2B5EF4-FFF2-40B4-BE49-F238E27FC236}">
                  <a16:creationId xmlns:a16="http://schemas.microsoft.com/office/drawing/2014/main" id="{29F36524-849A-A846-88A4-BBFA1FB8015B}"/>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7" name="Chevron 6">
              <a:extLst>
                <a:ext uri="{FF2B5EF4-FFF2-40B4-BE49-F238E27FC236}">
                  <a16:creationId xmlns:a16="http://schemas.microsoft.com/office/drawing/2014/main" id="{C96CA9EF-2B33-A947-BD6E-5653E457E06E}"/>
                </a:ext>
              </a:extLst>
            </p:cNvPr>
            <p:cNvSpPr/>
            <p:nvPr/>
          </p:nvSpPr>
          <p:spPr>
            <a:xfrm>
              <a:off x="3040494" y="4767264"/>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8" name="Chevron 7">
              <a:extLst>
                <a:ext uri="{FF2B5EF4-FFF2-40B4-BE49-F238E27FC236}">
                  <a16:creationId xmlns:a16="http://schemas.microsoft.com/office/drawing/2014/main" id="{8E22B316-4F2A-7341-8793-59F7A82F6AFE}"/>
                </a:ext>
              </a:extLst>
            </p:cNvPr>
            <p:cNvSpPr/>
            <p:nvPr/>
          </p:nvSpPr>
          <p:spPr>
            <a:xfrm>
              <a:off x="4030514" y="4767263"/>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2</a:t>
              </a:r>
            </a:p>
          </p:txBody>
        </p:sp>
        <p:sp>
          <p:nvSpPr>
            <p:cNvPr id="9" name="Chevron 8">
              <a:extLst>
                <a:ext uri="{FF2B5EF4-FFF2-40B4-BE49-F238E27FC236}">
                  <a16:creationId xmlns:a16="http://schemas.microsoft.com/office/drawing/2014/main" id="{40C3D127-21C0-294F-8F0B-8939D4D5756A}"/>
                </a:ext>
              </a:extLst>
            </p:cNvPr>
            <p:cNvSpPr/>
            <p:nvPr/>
          </p:nvSpPr>
          <p:spPr>
            <a:xfrm>
              <a:off x="5020534" y="4767263"/>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3</a:t>
              </a:r>
            </a:p>
          </p:txBody>
        </p:sp>
        <p:sp>
          <p:nvSpPr>
            <p:cNvPr id="10" name="Chevron 9">
              <a:extLst>
                <a:ext uri="{FF2B5EF4-FFF2-40B4-BE49-F238E27FC236}">
                  <a16:creationId xmlns:a16="http://schemas.microsoft.com/office/drawing/2014/main" id="{46F80A01-3C50-BE44-B256-500C987B018A}"/>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1" name="Chevron 10">
              <a:extLst>
                <a:ext uri="{FF2B5EF4-FFF2-40B4-BE49-F238E27FC236}">
                  <a16:creationId xmlns:a16="http://schemas.microsoft.com/office/drawing/2014/main" id="{3401ABDA-1F91-614E-84E7-E10B2DC39249}"/>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pic>
        <p:nvPicPr>
          <p:cNvPr id="16" name="Picture 15">
            <a:extLst>
              <a:ext uri="{FF2B5EF4-FFF2-40B4-BE49-F238E27FC236}">
                <a16:creationId xmlns:a16="http://schemas.microsoft.com/office/drawing/2014/main" id="{9D7AF4B9-5C4C-49D5-A138-339EA3B918F8}"/>
              </a:ext>
            </a:extLst>
          </p:cNvPr>
          <p:cNvPicPr>
            <a:picLocks noChangeAspect="1"/>
          </p:cNvPicPr>
          <p:nvPr/>
        </p:nvPicPr>
        <p:blipFill>
          <a:blip r:embed="rId2"/>
          <a:stretch>
            <a:fillRect/>
          </a:stretch>
        </p:blipFill>
        <p:spPr>
          <a:xfrm>
            <a:off x="0" y="1521043"/>
            <a:ext cx="9144000" cy="2788405"/>
          </a:xfrm>
          <a:prstGeom prst="rect">
            <a:avLst/>
          </a:prstGeom>
        </p:spPr>
      </p:pic>
    </p:spTree>
    <p:extLst>
      <p:ext uri="{BB962C8B-B14F-4D97-AF65-F5344CB8AC3E}">
        <p14:creationId xmlns:p14="http://schemas.microsoft.com/office/powerpoint/2010/main" val="2278637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F371-2D37-954B-BA94-E5DD879A3A50}"/>
              </a:ext>
            </a:extLst>
          </p:cNvPr>
          <p:cNvSpPr>
            <a:spLocks noGrp="1"/>
          </p:cNvSpPr>
          <p:nvPr>
            <p:ph type="title"/>
          </p:nvPr>
        </p:nvSpPr>
        <p:spPr/>
        <p:txBody>
          <a:bodyPr/>
          <a:lstStyle/>
          <a:p>
            <a:r>
              <a:rPr lang="en-US" dirty="0"/>
              <a:t>Policy 4 States and Actions</a:t>
            </a:r>
          </a:p>
        </p:txBody>
      </p:sp>
      <p:sp>
        <p:nvSpPr>
          <p:cNvPr id="3" name="Text Placeholder 2">
            <a:extLst>
              <a:ext uri="{FF2B5EF4-FFF2-40B4-BE49-F238E27FC236}">
                <a16:creationId xmlns:a16="http://schemas.microsoft.com/office/drawing/2014/main" id="{910EB9A5-8499-CD46-BEF2-07BD2F271D3E}"/>
              </a:ext>
            </a:extLst>
          </p:cNvPr>
          <p:cNvSpPr>
            <a:spLocks noGrp="1"/>
          </p:cNvSpPr>
          <p:nvPr>
            <p:ph type="body" idx="1"/>
          </p:nvPr>
        </p:nvSpPr>
        <p:spPr>
          <a:xfrm>
            <a:off x="4121148" y="1200151"/>
            <a:ext cx="4565652" cy="3394472"/>
          </a:xfrm>
        </p:spPr>
        <p:txBody>
          <a:bodyPr/>
          <a:lstStyle/>
          <a:p>
            <a:r>
              <a:rPr lang="en-US" sz="2400" dirty="0"/>
              <a:t>Actions</a:t>
            </a:r>
          </a:p>
          <a:p>
            <a:pPr marL="457200" indent="-457200">
              <a:buFont typeface="+mj-lt"/>
              <a:buAutoNum type="arabicPeriod"/>
            </a:pPr>
            <a:r>
              <a:rPr lang="en-US" sz="2400" dirty="0"/>
              <a:t>No change</a:t>
            </a:r>
          </a:p>
          <a:p>
            <a:pPr marL="457200" indent="-457200">
              <a:buFont typeface="+mj-lt"/>
              <a:buAutoNum type="arabicPeriod"/>
            </a:pPr>
            <a:r>
              <a:rPr lang="en-US" sz="2400" dirty="0"/>
              <a:t>Upshift Network</a:t>
            </a:r>
          </a:p>
          <a:p>
            <a:pPr marL="457200" indent="-457200">
              <a:buFont typeface="+mj-lt"/>
              <a:buAutoNum type="arabicPeriod"/>
            </a:pPr>
            <a:r>
              <a:rPr lang="en-US" sz="2400" dirty="0"/>
              <a:t>Downshift Network</a:t>
            </a:r>
          </a:p>
          <a:p>
            <a:pPr marL="457200" indent="-457200">
              <a:buFont typeface="+mj-lt"/>
              <a:buAutoNum type="arabicPeriod"/>
            </a:pPr>
            <a:r>
              <a:rPr lang="en-US" sz="2400" dirty="0"/>
              <a:t>Adjust Pause Length  (Policy 1, PAC = 0.2)</a:t>
            </a:r>
          </a:p>
        </p:txBody>
      </p:sp>
      <p:sp>
        <p:nvSpPr>
          <p:cNvPr id="4" name="Slide Number Placeholder 3">
            <a:extLst>
              <a:ext uri="{FF2B5EF4-FFF2-40B4-BE49-F238E27FC236}">
                <a16:creationId xmlns:a16="http://schemas.microsoft.com/office/drawing/2014/main" id="{3B62FB8A-617F-A347-A8C8-943570876181}"/>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27</a:t>
            </a:fld>
            <a:endParaRPr lang="en-US" sz="1000" b="0" i="0" u="none" strike="noStrike" cap="none">
              <a:solidFill>
                <a:srgbClr val="8B8C8C"/>
              </a:solidFill>
              <a:latin typeface="Arial"/>
              <a:ea typeface="Arial"/>
              <a:cs typeface="Arial"/>
              <a:sym typeface="Arial"/>
            </a:endParaRPr>
          </a:p>
        </p:txBody>
      </p:sp>
      <p:grpSp>
        <p:nvGrpSpPr>
          <p:cNvPr id="5" name="Group 4">
            <a:extLst>
              <a:ext uri="{FF2B5EF4-FFF2-40B4-BE49-F238E27FC236}">
                <a16:creationId xmlns:a16="http://schemas.microsoft.com/office/drawing/2014/main" id="{88B725EA-AC36-274A-81F4-F70BA0D14737}"/>
              </a:ext>
            </a:extLst>
          </p:cNvPr>
          <p:cNvGrpSpPr/>
          <p:nvPr/>
        </p:nvGrpSpPr>
        <p:grpSpPr>
          <a:xfrm>
            <a:off x="2050474" y="4767263"/>
            <a:ext cx="6197022" cy="273844"/>
            <a:chOff x="2050474" y="4767263"/>
            <a:chExt cx="6197022" cy="273844"/>
          </a:xfrm>
        </p:grpSpPr>
        <p:sp>
          <p:nvSpPr>
            <p:cNvPr id="6" name="Pentagon 5">
              <a:extLst>
                <a:ext uri="{FF2B5EF4-FFF2-40B4-BE49-F238E27FC236}">
                  <a16:creationId xmlns:a16="http://schemas.microsoft.com/office/drawing/2014/main" id="{A3C4E49E-CD9B-644C-857F-6B67319355D3}"/>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7" name="Chevron 6">
              <a:extLst>
                <a:ext uri="{FF2B5EF4-FFF2-40B4-BE49-F238E27FC236}">
                  <a16:creationId xmlns:a16="http://schemas.microsoft.com/office/drawing/2014/main" id="{F3F1574D-33E4-9340-86A7-53618C1D5298}"/>
                </a:ext>
              </a:extLst>
            </p:cNvPr>
            <p:cNvSpPr/>
            <p:nvPr/>
          </p:nvSpPr>
          <p:spPr>
            <a:xfrm>
              <a:off x="3040494" y="4767264"/>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8" name="Chevron 7">
              <a:extLst>
                <a:ext uri="{FF2B5EF4-FFF2-40B4-BE49-F238E27FC236}">
                  <a16:creationId xmlns:a16="http://schemas.microsoft.com/office/drawing/2014/main" id="{7B881B64-19D4-E343-8DEA-A5006AF0F70F}"/>
                </a:ext>
              </a:extLst>
            </p:cNvPr>
            <p:cNvSpPr/>
            <p:nvPr/>
          </p:nvSpPr>
          <p:spPr>
            <a:xfrm>
              <a:off x="4030514" y="4767263"/>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2</a:t>
              </a:r>
            </a:p>
          </p:txBody>
        </p:sp>
        <p:sp>
          <p:nvSpPr>
            <p:cNvPr id="9" name="Chevron 8">
              <a:extLst>
                <a:ext uri="{FF2B5EF4-FFF2-40B4-BE49-F238E27FC236}">
                  <a16:creationId xmlns:a16="http://schemas.microsoft.com/office/drawing/2014/main" id="{677EB8FB-B2ED-FA42-BAED-C3F1BDA0F95B}"/>
                </a:ext>
              </a:extLst>
            </p:cNvPr>
            <p:cNvSpPr/>
            <p:nvPr/>
          </p:nvSpPr>
          <p:spPr>
            <a:xfrm>
              <a:off x="5020534" y="4767263"/>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3</a:t>
              </a:r>
            </a:p>
          </p:txBody>
        </p:sp>
        <p:sp>
          <p:nvSpPr>
            <p:cNvPr id="10" name="Chevron 9">
              <a:extLst>
                <a:ext uri="{FF2B5EF4-FFF2-40B4-BE49-F238E27FC236}">
                  <a16:creationId xmlns:a16="http://schemas.microsoft.com/office/drawing/2014/main" id="{4EA4385C-AB46-B243-88D8-44AFED50E266}"/>
                </a:ext>
              </a:extLst>
            </p:cNvPr>
            <p:cNvSpPr/>
            <p:nvPr/>
          </p:nvSpPr>
          <p:spPr>
            <a:xfrm>
              <a:off x="6010554" y="4767263"/>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4</a:t>
              </a:r>
            </a:p>
          </p:txBody>
        </p:sp>
        <p:sp>
          <p:nvSpPr>
            <p:cNvPr id="11" name="Chevron 10">
              <a:extLst>
                <a:ext uri="{FF2B5EF4-FFF2-40B4-BE49-F238E27FC236}">
                  <a16:creationId xmlns:a16="http://schemas.microsoft.com/office/drawing/2014/main" id="{E375C76C-894F-2F44-9BC7-17C56E17EDF3}"/>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sp>
        <p:nvSpPr>
          <p:cNvPr id="12" name="Text Placeholder 2">
            <a:extLst>
              <a:ext uri="{FF2B5EF4-FFF2-40B4-BE49-F238E27FC236}">
                <a16:creationId xmlns:a16="http://schemas.microsoft.com/office/drawing/2014/main" id="{48F16C35-0DD7-67CF-8485-CC5AF3C151D4}"/>
              </a:ext>
            </a:extLst>
          </p:cNvPr>
          <p:cNvSpPr txBox="1">
            <a:spLocks/>
          </p:cNvSpPr>
          <p:nvPr/>
        </p:nvSpPr>
        <p:spPr>
          <a:xfrm>
            <a:off x="456041" y="1200151"/>
            <a:ext cx="3665107" cy="3394472"/>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680"/>
              </a:spcBef>
              <a:spcAft>
                <a:spcPts val="0"/>
              </a:spcAft>
              <a:buClr>
                <a:schemeClr val="accent1"/>
              </a:buClr>
              <a:buSzPts val="2312"/>
              <a:buFont typeface="Arial"/>
              <a:buNone/>
              <a:defRPr sz="3400" b="0" i="0" u="none" strike="noStrike" cap="none">
                <a:solidFill>
                  <a:schemeClr val="dk1"/>
                </a:solidFill>
                <a:latin typeface="Rockwell" panose="02060603020205020403" pitchFamily="18" charset="77"/>
                <a:ea typeface="Rockwell" panose="02060603020205020403" pitchFamily="18" charset="77"/>
                <a:cs typeface="Arial"/>
                <a:sym typeface="Arial"/>
              </a:defRPr>
            </a:lvl1pPr>
            <a:lvl2pPr marL="457200" marR="0" lvl="1" indent="0" algn="l" rtl="0">
              <a:lnSpc>
                <a:spcPct val="100000"/>
              </a:lnSpc>
              <a:spcBef>
                <a:spcPts val="520"/>
              </a:spcBef>
              <a:spcAft>
                <a:spcPts val="0"/>
              </a:spcAft>
              <a:buClr>
                <a:schemeClr val="accent1"/>
              </a:buClr>
              <a:buSzPts val="1768"/>
              <a:buFont typeface="Arial"/>
              <a:buNone/>
              <a:defRPr sz="2600" b="0" i="0" u="none" strike="noStrike" cap="none">
                <a:solidFill>
                  <a:schemeClr val="dk1"/>
                </a:solidFill>
                <a:latin typeface="Arial"/>
                <a:ea typeface="Arial"/>
                <a:cs typeface="Arial"/>
                <a:sym typeface="Arial"/>
              </a:defRPr>
            </a:lvl2pPr>
            <a:lvl3pPr marL="914400" marR="0" lvl="2" indent="0" algn="l" rtl="0">
              <a:lnSpc>
                <a:spcPct val="100000"/>
              </a:lnSpc>
              <a:spcBef>
                <a:spcPts val="420"/>
              </a:spcBef>
              <a:spcAft>
                <a:spcPts val="0"/>
              </a:spcAft>
              <a:buClr>
                <a:schemeClr val="accent1"/>
              </a:buClr>
              <a:buSzPts val="1428"/>
              <a:buFont typeface="Arial"/>
              <a:buNone/>
              <a:defRPr sz="2100" b="0"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accent1"/>
              </a:buClr>
              <a:buSzPts val="1088"/>
              <a:buFont typeface="Arial"/>
              <a:buNone/>
              <a:defRPr sz="1600" b="0" i="0" u="none" strike="noStrike" cap="none">
                <a:solidFill>
                  <a:schemeClr val="dk1"/>
                </a:solidFill>
                <a:latin typeface="Arial"/>
                <a:ea typeface="Arial"/>
                <a:cs typeface="Arial"/>
                <a:sym typeface="Arial"/>
              </a:defRPr>
            </a:lvl4pPr>
            <a:lvl5pPr marL="1828800" marR="0" lvl="4" indent="0" algn="l" rtl="0">
              <a:lnSpc>
                <a:spcPct val="100000"/>
              </a:lnSpc>
              <a:spcBef>
                <a:spcPts val="260"/>
              </a:spcBef>
              <a:spcAft>
                <a:spcPts val="0"/>
              </a:spcAft>
              <a:buClr>
                <a:schemeClr val="accent1"/>
              </a:buClr>
              <a:buSzPts val="884"/>
              <a:buFont typeface="Arial"/>
              <a:buNone/>
              <a:defRPr sz="1300" b="0" i="0" u="none" strike="noStrike" cap="none">
                <a:solidFill>
                  <a:schemeClr val="dk1"/>
                </a:solidFill>
                <a:latin typeface="Arial"/>
                <a:ea typeface="Arial"/>
                <a:cs typeface="Arial"/>
                <a:sym typeface="Arial"/>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z="2400" dirty="0"/>
              <a:t>States</a:t>
            </a:r>
          </a:p>
          <a:p>
            <a:pPr marL="457200" indent="-457200">
              <a:buFont typeface="+mj-lt"/>
              <a:buAutoNum type="arabicPeriod"/>
            </a:pPr>
            <a:r>
              <a:rPr lang="en-US" sz="2400" dirty="0"/>
              <a:t>Temperature</a:t>
            </a:r>
          </a:p>
          <a:p>
            <a:pPr marL="457200" indent="-457200">
              <a:buFont typeface="+mj-lt"/>
              <a:buAutoNum type="arabicPeriod"/>
            </a:pPr>
            <a:r>
              <a:rPr lang="en-US" sz="2400" dirty="0"/>
              <a:t>Pause Duration</a:t>
            </a:r>
          </a:p>
          <a:p>
            <a:pPr marL="457200" indent="-457200">
              <a:buFont typeface="+mj-lt"/>
              <a:buAutoNum type="arabicPeriod"/>
            </a:pPr>
            <a:r>
              <a:rPr lang="en-US" sz="2400" dirty="0"/>
              <a:t>Neural Network</a:t>
            </a:r>
          </a:p>
        </p:txBody>
      </p:sp>
    </p:spTree>
    <p:extLst>
      <p:ext uri="{BB962C8B-B14F-4D97-AF65-F5344CB8AC3E}">
        <p14:creationId xmlns:p14="http://schemas.microsoft.com/office/powerpoint/2010/main" val="1912554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F371-2D37-954B-BA94-E5DD879A3A50}"/>
              </a:ext>
            </a:extLst>
          </p:cNvPr>
          <p:cNvSpPr>
            <a:spLocks noGrp="1"/>
          </p:cNvSpPr>
          <p:nvPr>
            <p:ph type="title"/>
          </p:nvPr>
        </p:nvSpPr>
        <p:spPr/>
        <p:txBody>
          <a:bodyPr/>
          <a:lstStyle/>
          <a:p>
            <a:r>
              <a:rPr lang="en-US" dirty="0"/>
              <a:t>Policy 4 Rewards</a:t>
            </a:r>
          </a:p>
        </p:txBody>
      </p:sp>
      <p:sp>
        <p:nvSpPr>
          <p:cNvPr id="4" name="Slide Number Placeholder 3">
            <a:extLst>
              <a:ext uri="{FF2B5EF4-FFF2-40B4-BE49-F238E27FC236}">
                <a16:creationId xmlns:a16="http://schemas.microsoft.com/office/drawing/2014/main" id="{3B62FB8A-617F-A347-A8C8-943570876181}"/>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28</a:t>
            </a:fld>
            <a:endParaRPr lang="en-US" sz="1000" b="0" i="0" u="none" strike="noStrike" cap="none">
              <a:solidFill>
                <a:srgbClr val="8B8C8C"/>
              </a:solidFill>
              <a:latin typeface="Arial"/>
              <a:ea typeface="Arial"/>
              <a:cs typeface="Arial"/>
              <a:sym typeface="Arial"/>
            </a:endParaRPr>
          </a:p>
        </p:txBody>
      </p:sp>
      <p:grpSp>
        <p:nvGrpSpPr>
          <p:cNvPr id="5" name="Group 4">
            <a:extLst>
              <a:ext uri="{FF2B5EF4-FFF2-40B4-BE49-F238E27FC236}">
                <a16:creationId xmlns:a16="http://schemas.microsoft.com/office/drawing/2014/main" id="{88B725EA-AC36-274A-81F4-F70BA0D14737}"/>
              </a:ext>
            </a:extLst>
          </p:cNvPr>
          <p:cNvGrpSpPr/>
          <p:nvPr/>
        </p:nvGrpSpPr>
        <p:grpSpPr>
          <a:xfrm>
            <a:off x="2050474" y="4767263"/>
            <a:ext cx="6197022" cy="273844"/>
            <a:chOff x="2050474" y="4767263"/>
            <a:chExt cx="6197022" cy="273844"/>
          </a:xfrm>
        </p:grpSpPr>
        <p:sp>
          <p:nvSpPr>
            <p:cNvPr id="6" name="Pentagon 5">
              <a:extLst>
                <a:ext uri="{FF2B5EF4-FFF2-40B4-BE49-F238E27FC236}">
                  <a16:creationId xmlns:a16="http://schemas.microsoft.com/office/drawing/2014/main" id="{A3C4E49E-CD9B-644C-857F-6B67319355D3}"/>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7" name="Chevron 6">
              <a:extLst>
                <a:ext uri="{FF2B5EF4-FFF2-40B4-BE49-F238E27FC236}">
                  <a16:creationId xmlns:a16="http://schemas.microsoft.com/office/drawing/2014/main" id="{F3F1574D-33E4-9340-86A7-53618C1D5298}"/>
                </a:ext>
              </a:extLst>
            </p:cNvPr>
            <p:cNvSpPr/>
            <p:nvPr/>
          </p:nvSpPr>
          <p:spPr>
            <a:xfrm>
              <a:off x="3040494" y="4767264"/>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8" name="Chevron 7">
              <a:extLst>
                <a:ext uri="{FF2B5EF4-FFF2-40B4-BE49-F238E27FC236}">
                  <a16:creationId xmlns:a16="http://schemas.microsoft.com/office/drawing/2014/main" id="{7B881B64-19D4-E343-8DEA-A5006AF0F70F}"/>
                </a:ext>
              </a:extLst>
            </p:cNvPr>
            <p:cNvSpPr/>
            <p:nvPr/>
          </p:nvSpPr>
          <p:spPr>
            <a:xfrm>
              <a:off x="4030514" y="4767263"/>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2</a:t>
              </a:r>
            </a:p>
          </p:txBody>
        </p:sp>
        <p:sp>
          <p:nvSpPr>
            <p:cNvPr id="9" name="Chevron 8">
              <a:extLst>
                <a:ext uri="{FF2B5EF4-FFF2-40B4-BE49-F238E27FC236}">
                  <a16:creationId xmlns:a16="http://schemas.microsoft.com/office/drawing/2014/main" id="{677EB8FB-B2ED-FA42-BAED-C3F1BDA0F95B}"/>
                </a:ext>
              </a:extLst>
            </p:cNvPr>
            <p:cNvSpPr/>
            <p:nvPr/>
          </p:nvSpPr>
          <p:spPr>
            <a:xfrm>
              <a:off x="5020534" y="4767263"/>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3</a:t>
              </a:r>
            </a:p>
          </p:txBody>
        </p:sp>
        <p:sp>
          <p:nvSpPr>
            <p:cNvPr id="10" name="Chevron 9">
              <a:extLst>
                <a:ext uri="{FF2B5EF4-FFF2-40B4-BE49-F238E27FC236}">
                  <a16:creationId xmlns:a16="http://schemas.microsoft.com/office/drawing/2014/main" id="{4EA4385C-AB46-B243-88D8-44AFED50E266}"/>
                </a:ext>
              </a:extLst>
            </p:cNvPr>
            <p:cNvSpPr/>
            <p:nvPr/>
          </p:nvSpPr>
          <p:spPr>
            <a:xfrm>
              <a:off x="6010554" y="4767263"/>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4</a:t>
              </a:r>
            </a:p>
          </p:txBody>
        </p:sp>
        <p:sp>
          <p:nvSpPr>
            <p:cNvPr id="11" name="Chevron 10">
              <a:extLst>
                <a:ext uri="{FF2B5EF4-FFF2-40B4-BE49-F238E27FC236}">
                  <a16:creationId xmlns:a16="http://schemas.microsoft.com/office/drawing/2014/main" id="{E375C76C-894F-2F44-9BC7-17C56E17EDF3}"/>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pic>
        <p:nvPicPr>
          <p:cNvPr id="16" name="Picture 15" descr="Diagram&#10;&#10;Description automatically generated with medium confidence">
            <a:extLst>
              <a:ext uri="{FF2B5EF4-FFF2-40B4-BE49-F238E27FC236}">
                <a16:creationId xmlns:a16="http://schemas.microsoft.com/office/drawing/2014/main" id="{F1A3EFAC-88B8-7DBA-AFB4-78A4D4B9ABCA}"/>
              </a:ext>
            </a:extLst>
          </p:cNvPr>
          <p:cNvPicPr>
            <a:picLocks noChangeAspect="1"/>
          </p:cNvPicPr>
          <p:nvPr/>
        </p:nvPicPr>
        <p:blipFill>
          <a:blip r:embed="rId3"/>
          <a:stretch>
            <a:fillRect/>
          </a:stretch>
        </p:blipFill>
        <p:spPr>
          <a:xfrm>
            <a:off x="542191" y="1235869"/>
            <a:ext cx="4097220" cy="2378471"/>
          </a:xfrm>
          <a:prstGeom prst="rect">
            <a:avLst/>
          </a:prstGeom>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DD7ABDD6-93E4-FB9C-5D0D-B457B121CA0C}"/>
                  </a:ext>
                </a:extLst>
              </p:cNvPr>
              <p:cNvSpPr txBox="1"/>
              <p:nvPr/>
            </p:nvSpPr>
            <p:spPr>
              <a:xfrm>
                <a:off x="558221" y="3937475"/>
                <a:ext cx="3022600" cy="36933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b="0" i="1" smtClean="0">
                          <a:latin typeface="Cambria Math" panose="02040503050406030204" pitchFamily="18" charset="0"/>
                        </a:rPr>
                        <m:t>𝑇</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oMath>
                  </m:oMathPara>
                </a14:m>
                <a:endParaRPr lang="en-US" sz="2400" dirty="0"/>
              </a:p>
            </p:txBody>
          </p:sp>
        </mc:Choice>
        <mc:Fallback>
          <p:sp>
            <p:nvSpPr>
              <p:cNvPr id="17" name="TextBox 16">
                <a:extLst>
                  <a:ext uri="{FF2B5EF4-FFF2-40B4-BE49-F238E27FC236}">
                    <a16:creationId xmlns:a16="http://schemas.microsoft.com/office/drawing/2014/main" id="{DD7ABDD6-93E4-FB9C-5D0D-B457B121CA0C}"/>
                  </a:ext>
                </a:extLst>
              </p:cNvPr>
              <p:cNvSpPr txBox="1">
                <a:spLocks noRot="1" noChangeAspect="1" noMove="1" noResize="1" noEditPoints="1" noAdjustHandles="1" noChangeArrowheads="1" noChangeShapeType="1" noTextEdit="1"/>
              </p:cNvSpPr>
              <p:nvPr/>
            </p:nvSpPr>
            <p:spPr>
              <a:xfrm>
                <a:off x="558221" y="3937475"/>
                <a:ext cx="3022600" cy="369332"/>
              </a:xfrm>
              <a:prstGeom prst="rect">
                <a:avLst/>
              </a:prstGeom>
              <a:blipFill>
                <a:blip r:embed="rId4"/>
                <a:stretch>
                  <a:fillRect b="-37931"/>
                </a:stretch>
              </a:blipFill>
            </p:spPr>
            <p:txBody>
              <a:bodyPr/>
              <a:lstStyle/>
              <a:p>
                <a:r>
                  <a:rPr lang="en-US">
                    <a:noFill/>
                  </a:rPr>
                  <a:t> </a:t>
                </a:r>
              </a:p>
            </p:txBody>
          </p:sp>
        </mc:Fallback>
      </mc:AlternateContent>
      <p:pic>
        <p:nvPicPr>
          <p:cNvPr id="19" name="Picture 18" descr="Chart, line chart&#10;&#10;Description automatically generated">
            <a:extLst>
              <a:ext uri="{FF2B5EF4-FFF2-40B4-BE49-F238E27FC236}">
                <a16:creationId xmlns:a16="http://schemas.microsoft.com/office/drawing/2014/main" id="{8CA4C31F-E99E-12DD-0B4A-B402078B7602}"/>
              </a:ext>
            </a:extLst>
          </p:cNvPr>
          <p:cNvPicPr>
            <a:picLocks noChangeAspect="1"/>
          </p:cNvPicPr>
          <p:nvPr/>
        </p:nvPicPr>
        <p:blipFill>
          <a:blip r:embed="rId5"/>
          <a:stretch>
            <a:fillRect/>
          </a:stretch>
        </p:blipFill>
        <p:spPr>
          <a:xfrm>
            <a:off x="4639411" y="800099"/>
            <a:ext cx="4724402" cy="3543301"/>
          </a:xfrm>
          <a:prstGeom prst="rect">
            <a:avLst/>
          </a:prstGeom>
        </p:spPr>
      </p:pic>
    </p:spTree>
    <p:extLst>
      <p:ext uri="{BB962C8B-B14F-4D97-AF65-F5344CB8AC3E}">
        <p14:creationId xmlns:p14="http://schemas.microsoft.com/office/powerpoint/2010/main" val="3126237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rtl="0">
              <a:spcBef>
                <a:spcPts val="0"/>
              </a:spcBef>
              <a:buClr>
                <a:schemeClr val="accent1"/>
              </a:buClr>
              <a:buSzPts val="3400"/>
              <a:buFont typeface="Arial"/>
              <a:buNone/>
            </a:pPr>
            <a:r>
              <a:rPr lang="en-US" sz="3400" b="1" i="0" u="none" strike="noStrike" cap="none" dirty="0">
                <a:solidFill>
                  <a:schemeClr val="accent1"/>
                </a:solidFill>
                <a:ea typeface="Arial"/>
                <a:sym typeface="Arial"/>
              </a:rPr>
              <a:t>Thermal Management</a:t>
            </a:r>
          </a:p>
        </p:txBody>
      </p:sp>
      <p:sp>
        <p:nvSpPr>
          <p:cNvPr id="2" name="Slide Number Placeholder 1">
            <a:extLst>
              <a:ext uri="{FF2B5EF4-FFF2-40B4-BE49-F238E27FC236}">
                <a16:creationId xmlns:a16="http://schemas.microsoft.com/office/drawing/2014/main" id="{BE922B38-294B-C944-A015-C3CE7D80B80A}"/>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sym typeface="Arial"/>
              </a:rPr>
              <a:t>2</a:t>
            </a:fld>
            <a:endParaRPr lang="en-US" sz="1000" b="0" i="0" u="none" strike="noStrike" cap="none" dirty="0">
              <a:solidFill>
                <a:srgbClr val="8B8C8C"/>
              </a:solidFill>
              <a:sym typeface="Arial"/>
            </a:endParaRPr>
          </a:p>
        </p:txBody>
      </p:sp>
      <p:grpSp>
        <p:nvGrpSpPr>
          <p:cNvPr id="5" name="Group 4">
            <a:extLst>
              <a:ext uri="{FF2B5EF4-FFF2-40B4-BE49-F238E27FC236}">
                <a16:creationId xmlns:a16="http://schemas.microsoft.com/office/drawing/2014/main" id="{43352A09-1D11-4E47-B67C-6A03685C53D0}"/>
              </a:ext>
            </a:extLst>
          </p:cNvPr>
          <p:cNvGrpSpPr/>
          <p:nvPr/>
        </p:nvGrpSpPr>
        <p:grpSpPr>
          <a:xfrm>
            <a:off x="2050474" y="4767263"/>
            <a:ext cx="6197022" cy="273844"/>
            <a:chOff x="2050474" y="4767263"/>
            <a:chExt cx="6197022" cy="273844"/>
          </a:xfrm>
        </p:grpSpPr>
        <p:sp>
          <p:nvSpPr>
            <p:cNvPr id="6" name="Pentagon 5">
              <a:extLst>
                <a:ext uri="{FF2B5EF4-FFF2-40B4-BE49-F238E27FC236}">
                  <a16:creationId xmlns:a16="http://schemas.microsoft.com/office/drawing/2014/main" id="{3A0A3377-6EBD-1946-84B1-04EF42C3061B}"/>
                </a:ext>
              </a:extLst>
            </p:cNvPr>
            <p:cNvSpPr/>
            <p:nvPr/>
          </p:nvSpPr>
          <p:spPr>
            <a:xfrm>
              <a:off x="2050474" y="4767263"/>
              <a:ext cx="1080654" cy="2738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Rockwell" panose="02060603020205020403" pitchFamily="18" charset="77"/>
                </a:rPr>
                <a:t>Motivation</a:t>
              </a:r>
            </a:p>
          </p:txBody>
        </p:sp>
        <p:sp>
          <p:nvSpPr>
            <p:cNvPr id="7" name="Chevron 6">
              <a:extLst>
                <a:ext uri="{FF2B5EF4-FFF2-40B4-BE49-F238E27FC236}">
                  <a16:creationId xmlns:a16="http://schemas.microsoft.com/office/drawing/2014/main" id="{F21F6D88-1110-2A4B-9C48-FD4D1A31B613}"/>
                </a:ext>
              </a:extLst>
            </p:cNvPr>
            <p:cNvSpPr/>
            <p:nvPr/>
          </p:nvSpPr>
          <p:spPr>
            <a:xfrm>
              <a:off x="3040494" y="4767264"/>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1</a:t>
              </a:r>
            </a:p>
          </p:txBody>
        </p:sp>
        <p:sp>
          <p:nvSpPr>
            <p:cNvPr id="8" name="Chevron 7">
              <a:extLst>
                <a:ext uri="{FF2B5EF4-FFF2-40B4-BE49-F238E27FC236}">
                  <a16:creationId xmlns:a16="http://schemas.microsoft.com/office/drawing/2014/main" id="{B673196D-C33A-C447-9FD6-2DFCC20D4A4B}"/>
                </a:ext>
              </a:extLst>
            </p:cNvPr>
            <p:cNvSpPr/>
            <p:nvPr/>
          </p:nvSpPr>
          <p:spPr>
            <a:xfrm>
              <a:off x="403051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2</a:t>
              </a:r>
            </a:p>
          </p:txBody>
        </p:sp>
        <p:sp>
          <p:nvSpPr>
            <p:cNvPr id="9" name="Chevron 8">
              <a:extLst>
                <a:ext uri="{FF2B5EF4-FFF2-40B4-BE49-F238E27FC236}">
                  <a16:creationId xmlns:a16="http://schemas.microsoft.com/office/drawing/2014/main" id="{607C97A3-4088-8C4F-AB03-A7407F238179}"/>
                </a:ext>
              </a:extLst>
            </p:cNvPr>
            <p:cNvSpPr/>
            <p:nvPr/>
          </p:nvSpPr>
          <p:spPr>
            <a:xfrm>
              <a:off x="502053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3</a:t>
              </a:r>
            </a:p>
          </p:txBody>
        </p:sp>
        <p:sp>
          <p:nvSpPr>
            <p:cNvPr id="10" name="Chevron 9">
              <a:extLst>
                <a:ext uri="{FF2B5EF4-FFF2-40B4-BE49-F238E27FC236}">
                  <a16:creationId xmlns:a16="http://schemas.microsoft.com/office/drawing/2014/main" id="{9C10B37F-E692-5E41-9269-28C446568AD4}"/>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1" name="Chevron 10">
              <a:extLst>
                <a:ext uri="{FF2B5EF4-FFF2-40B4-BE49-F238E27FC236}">
                  <a16:creationId xmlns:a16="http://schemas.microsoft.com/office/drawing/2014/main" id="{7EDD4F02-12EE-AF45-8CDA-8659814F1E87}"/>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mc:AlternateContent xmlns:mc="http://schemas.openxmlformats.org/markup-compatibility/2006">
        <mc:Choice xmlns:a14="http://schemas.microsoft.com/office/drawing/2010/main" Requires="a14">
          <p:sp>
            <p:nvSpPr>
              <p:cNvPr id="15" name="Shape 107">
                <a:extLst>
                  <a:ext uri="{FF2B5EF4-FFF2-40B4-BE49-F238E27FC236}">
                    <a16:creationId xmlns:a16="http://schemas.microsoft.com/office/drawing/2014/main" id="{331D253E-69ED-B150-17CE-FD583C7A376D}"/>
                  </a:ext>
                </a:extLst>
              </p:cNvPr>
              <p:cNvSpPr txBox="1">
                <a:spLocks noGrp="1"/>
              </p:cNvSpPr>
              <p:nvPr>
                <p:ph type="body" idx="1"/>
              </p:nvPr>
            </p:nvSpPr>
            <p:spPr>
              <a:xfrm>
                <a:off x="457200" y="1200151"/>
                <a:ext cx="3058375" cy="3394472"/>
              </a:xfrm>
              <a:prstGeom prst="rect">
                <a:avLst/>
              </a:prstGeom>
              <a:noFill/>
              <a:ln>
                <a:noFill/>
              </a:ln>
            </p:spPr>
            <p:txBody>
              <a:bodyPr wrap="square" lIns="91425" tIns="45700" rIns="91425" bIns="45700" anchor="t" anchorCtr="0">
                <a:noAutofit/>
              </a:bodyPr>
              <a:lstStyle/>
              <a:p>
                <a:pPr marR="0" lvl="0" algn="ctr" rtl="0">
                  <a:spcBef>
                    <a:spcPts val="0"/>
                  </a:spcBef>
                  <a:buClr>
                    <a:schemeClr val="accent1"/>
                  </a:buClr>
                  <a:buSzPts val="2312"/>
                </a:pPr>
                <a:r>
                  <a:rPr lang="en-US" sz="2400" dirty="0">
                    <a:ea typeface="Arial"/>
                  </a:rPr>
                  <a:t>Arrhenius Model</a:t>
                </a:r>
              </a:p>
              <a:p>
                <a:pPr marR="0" lvl="0" algn="ctr" rtl="0">
                  <a:spcBef>
                    <a:spcPts val="0"/>
                  </a:spcBef>
                  <a:buClr>
                    <a:schemeClr val="accent1"/>
                  </a:buClr>
                  <a:buSzPts val="2312"/>
                </a:pPr>
                <a:endParaRPr lang="en-US" sz="2400" dirty="0">
                  <a:ea typeface="Arial"/>
                </a:endParaRPr>
              </a:p>
              <a:p>
                <a:pPr marR="0" lvl="0" algn="ctr" rtl="0">
                  <a:spcBef>
                    <a:spcPts val="0"/>
                  </a:spcBef>
                  <a:buClr>
                    <a:schemeClr val="accent1"/>
                  </a:buClr>
                  <a:buSzPts val="2312"/>
                </a:pPr>
                <a:endParaRPr lang="en-US" sz="2400" dirty="0">
                  <a:ea typeface="Arial"/>
                </a:endParaRPr>
              </a:p>
              <a:p>
                <a:pPr algn="ctr">
                  <a:spcBef>
                    <a:spcPts val="0"/>
                  </a:spcBef>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Arial"/>
                        </a:rPr>
                        <m:t>𝑟</m:t>
                      </m:r>
                      <m:r>
                        <a:rPr lang="en-US" sz="2400" i="1">
                          <a:latin typeface="Cambria Math" panose="02040503050406030204" pitchFamily="18" charset="0"/>
                          <a:ea typeface="Arial"/>
                        </a:rPr>
                        <m:t>=</m:t>
                      </m:r>
                      <m:r>
                        <a:rPr lang="en-US" sz="2400" i="1">
                          <a:latin typeface="Cambria Math" panose="02040503050406030204" pitchFamily="18" charset="0"/>
                          <a:ea typeface="Arial"/>
                        </a:rPr>
                        <m:t>𝐴</m:t>
                      </m:r>
                      <m:sSup>
                        <m:sSupPr>
                          <m:ctrlPr>
                            <a:rPr lang="en-US" sz="2400" i="1">
                              <a:latin typeface="Cambria Math" panose="02040503050406030204" pitchFamily="18" charset="0"/>
                              <a:ea typeface="Arial"/>
                            </a:rPr>
                          </m:ctrlPr>
                        </m:sSupPr>
                        <m:e>
                          <m:r>
                            <a:rPr lang="en-US" sz="2400" i="1">
                              <a:latin typeface="Cambria Math" panose="02040503050406030204" pitchFamily="18" charset="0"/>
                              <a:ea typeface="Arial"/>
                            </a:rPr>
                            <m:t>𝑒</m:t>
                          </m:r>
                        </m:e>
                        <m:sup>
                          <m:r>
                            <a:rPr lang="en-US" sz="2400" i="1">
                              <a:latin typeface="Cambria Math" panose="02040503050406030204" pitchFamily="18" charset="0"/>
                              <a:ea typeface="Arial"/>
                            </a:rPr>
                            <m:t>−</m:t>
                          </m:r>
                          <m:d>
                            <m:dPr>
                              <m:ctrlPr>
                                <a:rPr lang="en-US" sz="2400" i="1">
                                  <a:latin typeface="Cambria Math" panose="02040503050406030204" pitchFamily="18" charset="0"/>
                                  <a:ea typeface="Arial"/>
                                </a:rPr>
                              </m:ctrlPr>
                            </m:dPr>
                            <m:e>
                              <m:f>
                                <m:fPr>
                                  <m:ctrlPr>
                                    <a:rPr lang="en-US" sz="2400" i="1">
                                      <a:latin typeface="Cambria Math" panose="02040503050406030204" pitchFamily="18" charset="0"/>
                                      <a:ea typeface="Arial"/>
                                    </a:rPr>
                                  </m:ctrlPr>
                                </m:fPr>
                                <m:num>
                                  <m:sSub>
                                    <m:sSubPr>
                                      <m:ctrlPr>
                                        <a:rPr lang="en-US" sz="2400" i="1">
                                          <a:latin typeface="Cambria Math" panose="02040503050406030204" pitchFamily="18" charset="0"/>
                                          <a:ea typeface="Arial"/>
                                        </a:rPr>
                                      </m:ctrlPr>
                                    </m:sSubPr>
                                    <m:e>
                                      <m:r>
                                        <a:rPr lang="en-US" sz="2400" i="1">
                                          <a:latin typeface="Cambria Math" panose="02040503050406030204" pitchFamily="18" charset="0"/>
                                          <a:ea typeface="Arial"/>
                                        </a:rPr>
                                        <m:t>𝐸</m:t>
                                      </m:r>
                                    </m:e>
                                    <m:sub>
                                      <m:r>
                                        <a:rPr lang="en-US" sz="2400" i="1">
                                          <a:latin typeface="Cambria Math" panose="02040503050406030204" pitchFamily="18" charset="0"/>
                                          <a:ea typeface="Arial"/>
                                        </a:rPr>
                                        <m:t>𝑎</m:t>
                                      </m:r>
                                    </m:sub>
                                  </m:sSub>
                                </m:num>
                                <m:den>
                                  <m:r>
                                    <a:rPr lang="en-US" sz="2400" i="1">
                                      <a:latin typeface="Cambria Math" panose="02040503050406030204" pitchFamily="18" charset="0"/>
                                      <a:ea typeface="Arial"/>
                                    </a:rPr>
                                    <m:t>𝑘𝑇</m:t>
                                  </m:r>
                                </m:den>
                              </m:f>
                            </m:e>
                          </m:d>
                        </m:sup>
                      </m:sSup>
                    </m:oMath>
                  </m:oMathPara>
                </a14:m>
                <a:endParaRPr lang="en-US" sz="2400" dirty="0">
                  <a:ea typeface="Arial"/>
                </a:endParaRPr>
              </a:p>
              <a:p>
                <a:pPr marR="0" lvl="0" algn="ctr" rtl="0">
                  <a:spcBef>
                    <a:spcPts val="0"/>
                  </a:spcBef>
                  <a:buClr>
                    <a:schemeClr val="accent1"/>
                  </a:buClr>
                  <a:buSzPts val="2312"/>
                </a:pPr>
                <a:endParaRPr lang="en-US" sz="2400" dirty="0">
                  <a:ea typeface="Arial"/>
                </a:endParaRPr>
              </a:p>
            </p:txBody>
          </p:sp>
        </mc:Choice>
        <mc:Fallback>
          <p:sp>
            <p:nvSpPr>
              <p:cNvPr id="15" name="Shape 107">
                <a:extLst>
                  <a:ext uri="{FF2B5EF4-FFF2-40B4-BE49-F238E27FC236}">
                    <a16:creationId xmlns:a16="http://schemas.microsoft.com/office/drawing/2014/main" id="{331D253E-69ED-B150-17CE-FD583C7A376D}"/>
                  </a:ext>
                </a:extLst>
              </p:cNvPr>
              <p:cNvSpPr txBox="1">
                <a:spLocks noGrp="1" noRot="1" noChangeAspect="1" noMove="1" noResize="1" noEditPoints="1" noAdjustHandles="1" noChangeArrowheads="1" noChangeShapeType="1" noTextEdit="1"/>
              </p:cNvSpPr>
              <p:nvPr>
                <p:ph type="body" idx="1"/>
              </p:nvPr>
            </p:nvSpPr>
            <p:spPr>
              <a:xfrm>
                <a:off x="457200" y="1200151"/>
                <a:ext cx="3058375" cy="3394472"/>
              </a:xfrm>
              <a:prstGeom prst="rect">
                <a:avLst/>
              </a:prstGeom>
              <a:blipFill>
                <a:blip r:embed="rId3"/>
                <a:stretch>
                  <a:fillRect t="-1493"/>
                </a:stretch>
              </a:blipFill>
              <a:ln>
                <a:no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A6AF0575-8504-E426-36AD-47D19FC8FE9E}"/>
              </a:ext>
            </a:extLst>
          </p:cNvPr>
          <p:cNvSpPr txBox="1"/>
          <p:nvPr/>
        </p:nvSpPr>
        <p:spPr>
          <a:xfrm>
            <a:off x="7842523" y="4434722"/>
            <a:ext cx="844276" cy="246221"/>
          </a:xfrm>
          <a:prstGeom prst="rect">
            <a:avLst/>
          </a:prstGeom>
          <a:noFill/>
        </p:spPr>
        <p:txBody>
          <a:bodyPr wrap="square" rtlCol="0">
            <a:spAutoFit/>
          </a:bodyPr>
          <a:lstStyle/>
          <a:p>
            <a:r>
              <a:rPr lang="en-US" sz="1000" dirty="0">
                <a:latin typeface="Rockwell" panose="02060603020205020403" pitchFamily="18" charset="0"/>
              </a:rPr>
              <a:t>E. Elsayed</a:t>
            </a:r>
          </a:p>
        </p:txBody>
      </p:sp>
      <p:pic>
        <p:nvPicPr>
          <p:cNvPr id="17" name="Picture 16" descr="Shape, square&#10;&#10;Description automatically generated">
            <a:extLst>
              <a:ext uri="{FF2B5EF4-FFF2-40B4-BE49-F238E27FC236}">
                <a16:creationId xmlns:a16="http://schemas.microsoft.com/office/drawing/2014/main" id="{7373D645-1689-7428-8D60-F443F6F2DC51}"/>
              </a:ext>
            </a:extLst>
          </p:cNvPr>
          <p:cNvPicPr>
            <a:picLocks noChangeAspect="1"/>
          </p:cNvPicPr>
          <p:nvPr/>
        </p:nvPicPr>
        <p:blipFill>
          <a:blip r:embed="rId4"/>
          <a:stretch>
            <a:fillRect/>
          </a:stretch>
        </p:blipFill>
        <p:spPr>
          <a:xfrm>
            <a:off x="3747454" y="904121"/>
            <a:ext cx="4707467" cy="35306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F371-2D37-954B-BA94-E5DD879A3A50}"/>
              </a:ext>
            </a:extLst>
          </p:cNvPr>
          <p:cNvSpPr>
            <a:spLocks noGrp="1"/>
          </p:cNvSpPr>
          <p:nvPr>
            <p:ph type="title"/>
          </p:nvPr>
        </p:nvSpPr>
        <p:spPr>
          <a:xfrm>
            <a:off x="457200" y="205978"/>
            <a:ext cx="2089052" cy="3929923"/>
          </a:xfrm>
        </p:spPr>
        <p:txBody>
          <a:bodyPr anchor="t"/>
          <a:lstStyle/>
          <a:p>
            <a:r>
              <a:rPr lang="en-US" dirty="0"/>
              <a:t>Policy 4, RPi Training</a:t>
            </a:r>
          </a:p>
        </p:txBody>
      </p:sp>
      <p:sp>
        <p:nvSpPr>
          <p:cNvPr id="4" name="Slide Number Placeholder 3">
            <a:extLst>
              <a:ext uri="{FF2B5EF4-FFF2-40B4-BE49-F238E27FC236}">
                <a16:creationId xmlns:a16="http://schemas.microsoft.com/office/drawing/2014/main" id="{3B62FB8A-617F-A347-A8C8-943570876181}"/>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29</a:t>
            </a:fld>
            <a:endParaRPr lang="en-US" sz="1000" b="0" i="0" u="none" strike="noStrike" cap="none">
              <a:solidFill>
                <a:srgbClr val="8B8C8C"/>
              </a:solidFill>
              <a:latin typeface="Arial"/>
              <a:ea typeface="Arial"/>
              <a:cs typeface="Arial"/>
              <a:sym typeface="Arial"/>
            </a:endParaRPr>
          </a:p>
        </p:txBody>
      </p:sp>
      <p:grpSp>
        <p:nvGrpSpPr>
          <p:cNvPr id="5" name="Group 4">
            <a:extLst>
              <a:ext uri="{FF2B5EF4-FFF2-40B4-BE49-F238E27FC236}">
                <a16:creationId xmlns:a16="http://schemas.microsoft.com/office/drawing/2014/main" id="{88B725EA-AC36-274A-81F4-F70BA0D14737}"/>
              </a:ext>
            </a:extLst>
          </p:cNvPr>
          <p:cNvGrpSpPr/>
          <p:nvPr/>
        </p:nvGrpSpPr>
        <p:grpSpPr>
          <a:xfrm>
            <a:off x="2050474" y="4767263"/>
            <a:ext cx="6197022" cy="273844"/>
            <a:chOff x="2050474" y="4767263"/>
            <a:chExt cx="6197022" cy="273844"/>
          </a:xfrm>
        </p:grpSpPr>
        <p:sp>
          <p:nvSpPr>
            <p:cNvPr id="6" name="Pentagon 5">
              <a:extLst>
                <a:ext uri="{FF2B5EF4-FFF2-40B4-BE49-F238E27FC236}">
                  <a16:creationId xmlns:a16="http://schemas.microsoft.com/office/drawing/2014/main" id="{A3C4E49E-CD9B-644C-857F-6B67319355D3}"/>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7" name="Chevron 6">
              <a:extLst>
                <a:ext uri="{FF2B5EF4-FFF2-40B4-BE49-F238E27FC236}">
                  <a16:creationId xmlns:a16="http://schemas.microsoft.com/office/drawing/2014/main" id="{F3F1574D-33E4-9340-86A7-53618C1D5298}"/>
                </a:ext>
              </a:extLst>
            </p:cNvPr>
            <p:cNvSpPr/>
            <p:nvPr/>
          </p:nvSpPr>
          <p:spPr>
            <a:xfrm>
              <a:off x="3040494" y="4767264"/>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8" name="Chevron 7">
              <a:extLst>
                <a:ext uri="{FF2B5EF4-FFF2-40B4-BE49-F238E27FC236}">
                  <a16:creationId xmlns:a16="http://schemas.microsoft.com/office/drawing/2014/main" id="{7B881B64-19D4-E343-8DEA-A5006AF0F70F}"/>
                </a:ext>
              </a:extLst>
            </p:cNvPr>
            <p:cNvSpPr/>
            <p:nvPr/>
          </p:nvSpPr>
          <p:spPr>
            <a:xfrm>
              <a:off x="4030514" y="4767263"/>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2</a:t>
              </a:r>
            </a:p>
          </p:txBody>
        </p:sp>
        <p:sp>
          <p:nvSpPr>
            <p:cNvPr id="9" name="Chevron 8">
              <a:extLst>
                <a:ext uri="{FF2B5EF4-FFF2-40B4-BE49-F238E27FC236}">
                  <a16:creationId xmlns:a16="http://schemas.microsoft.com/office/drawing/2014/main" id="{677EB8FB-B2ED-FA42-BAED-C3F1BDA0F95B}"/>
                </a:ext>
              </a:extLst>
            </p:cNvPr>
            <p:cNvSpPr/>
            <p:nvPr/>
          </p:nvSpPr>
          <p:spPr>
            <a:xfrm>
              <a:off x="5020534" y="4767263"/>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3</a:t>
              </a:r>
            </a:p>
          </p:txBody>
        </p:sp>
        <p:sp>
          <p:nvSpPr>
            <p:cNvPr id="10" name="Chevron 9">
              <a:extLst>
                <a:ext uri="{FF2B5EF4-FFF2-40B4-BE49-F238E27FC236}">
                  <a16:creationId xmlns:a16="http://schemas.microsoft.com/office/drawing/2014/main" id="{4EA4385C-AB46-B243-88D8-44AFED50E266}"/>
                </a:ext>
              </a:extLst>
            </p:cNvPr>
            <p:cNvSpPr/>
            <p:nvPr/>
          </p:nvSpPr>
          <p:spPr>
            <a:xfrm>
              <a:off x="6010554" y="4767263"/>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4</a:t>
              </a:r>
            </a:p>
          </p:txBody>
        </p:sp>
        <p:sp>
          <p:nvSpPr>
            <p:cNvPr id="11" name="Chevron 10">
              <a:extLst>
                <a:ext uri="{FF2B5EF4-FFF2-40B4-BE49-F238E27FC236}">
                  <a16:creationId xmlns:a16="http://schemas.microsoft.com/office/drawing/2014/main" id="{E375C76C-894F-2F44-9BC7-17C56E17EDF3}"/>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pic>
        <p:nvPicPr>
          <p:cNvPr id="13" name="Picture 12">
            <a:extLst>
              <a:ext uri="{FF2B5EF4-FFF2-40B4-BE49-F238E27FC236}">
                <a16:creationId xmlns:a16="http://schemas.microsoft.com/office/drawing/2014/main" id="{0B75EFD9-A331-48AC-8D2F-CC0451FF9A62}"/>
              </a:ext>
            </a:extLst>
          </p:cNvPr>
          <p:cNvPicPr>
            <a:picLocks noChangeAspect="1"/>
          </p:cNvPicPr>
          <p:nvPr/>
        </p:nvPicPr>
        <p:blipFill>
          <a:blip r:embed="rId3"/>
          <a:stretch>
            <a:fillRect/>
          </a:stretch>
        </p:blipFill>
        <p:spPr>
          <a:xfrm>
            <a:off x="2644726" y="-501496"/>
            <a:ext cx="6334173" cy="5146948"/>
          </a:xfrm>
          <a:prstGeom prst="rect">
            <a:avLst/>
          </a:prstGeom>
        </p:spPr>
      </p:pic>
    </p:spTree>
    <p:extLst>
      <p:ext uri="{BB962C8B-B14F-4D97-AF65-F5344CB8AC3E}">
        <p14:creationId xmlns:p14="http://schemas.microsoft.com/office/powerpoint/2010/main" val="2955452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F371-2D37-954B-BA94-E5DD879A3A50}"/>
              </a:ext>
            </a:extLst>
          </p:cNvPr>
          <p:cNvSpPr>
            <a:spLocks noGrp="1"/>
          </p:cNvSpPr>
          <p:nvPr>
            <p:ph type="title"/>
          </p:nvPr>
        </p:nvSpPr>
        <p:spPr>
          <a:xfrm>
            <a:off x="457200" y="205978"/>
            <a:ext cx="2200676" cy="4183141"/>
          </a:xfrm>
        </p:spPr>
        <p:txBody>
          <a:bodyPr anchor="t"/>
          <a:lstStyle/>
          <a:p>
            <a:r>
              <a:rPr lang="en-US" dirty="0"/>
              <a:t>Policy 4 Results, </a:t>
            </a:r>
            <a:br>
              <a:rPr lang="en-US" dirty="0"/>
            </a:br>
            <a:r>
              <a:rPr lang="en-US" dirty="0"/>
              <a:t>RPi</a:t>
            </a:r>
          </a:p>
        </p:txBody>
      </p:sp>
      <p:sp>
        <p:nvSpPr>
          <p:cNvPr id="4" name="Slide Number Placeholder 3">
            <a:extLst>
              <a:ext uri="{FF2B5EF4-FFF2-40B4-BE49-F238E27FC236}">
                <a16:creationId xmlns:a16="http://schemas.microsoft.com/office/drawing/2014/main" id="{3B62FB8A-617F-A347-A8C8-943570876181}"/>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30</a:t>
            </a:fld>
            <a:endParaRPr lang="en-US" sz="1000" b="0" i="0" u="none" strike="noStrike" cap="none">
              <a:solidFill>
                <a:srgbClr val="8B8C8C"/>
              </a:solidFill>
              <a:latin typeface="Arial"/>
              <a:ea typeface="Arial"/>
              <a:cs typeface="Arial"/>
              <a:sym typeface="Arial"/>
            </a:endParaRPr>
          </a:p>
        </p:txBody>
      </p:sp>
      <p:grpSp>
        <p:nvGrpSpPr>
          <p:cNvPr id="5" name="Group 4">
            <a:extLst>
              <a:ext uri="{FF2B5EF4-FFF2-40B4-BE49-F238E27FC236}">
                <a16:creationId xmlns:a16="http://schemas.microsoft.com/office/drawing/2014/main" id="{88B725EA-AC36-274A-81F4-F70BA0D14737}"/>
              </a:ext>
            </a:extLst>
          </p:cNvPr>
          <p:cNvGrpSpPr/>
          <p:nvPr/>
        </p:nvGrpSpPr>
        <p:grpSpPr>
          <a:xfrm>
            <a:off x="2050474" y="4767263"/>
            <a:ext cx="6197022" cy="273844"/>
            <a:chOff x="2050474" y="4767263"/>
            <a:chExt cx="6197022" cy="273844"/>
          </a:xfrm>
        </p:grpSpPr>
        <p:sp>
          <p:nvSpPr>
            <p:cNvPr id="6" name="Pentagon 5">
              <a:extLst>
                <a:ext uri="{FF2B5EF4-FFF2-40B4-BE49-F238E27FC236}">
                  <a16:creationId xmlns:a16="http://schemas.microsoft.com/office/drawing/2014/main" id="{A3C4E49E-CD9B-644C-857F-6B67319355D3}"/>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7" name="Chevron 6">
              <a:extLst>
                <a:ext uri="{FF2B5EF4-FFF2-40B4-BE49-F238E27FC236}">
                  <a16:creationId xmlns:a16="http://schemas.microsoft.com/office/drawing/2014/main" id="{F3F1574D-33E4-9340-86A7-53618C1D5298}"/>
                </a:ext>
              </a:extLst>
            </p:cNvPr>
            <p:cNvSpPr/>
            <p:nvPr/>
          </p:nvSpPr>
          <p:spPr>
            <a:xfrm>
              <a:off x="3040494" y="4767264"/>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8" name="Chevron 7">
              <a:extLst>
                <a:ext uri="{FF2B5EF4-FFF2-40B4-BE49-F238E27FC236}">
                  <a16:creationId xmlns:a16="http://schemas.microsoft.com/office/drawing/2014/main" id="{7B881B64-19D4-E343-8DEA-A5006AF0F70F}"/>
                </a:ext>
              </a:extLst>
            </p:cNvPr>
            <p:cNvSpPr/>
            <p:nvPr/>
          </p:nvSpPr>
          <p:spPr>
            <a:xfrm>
              <a:off x="4030514" y="4767263"/>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2</a:t>
              </a:r>
            </a:p>
          </p:txBody>
        </p:sp>
        <p:sp>
          <p:nvSpPr>
            <p:cNvPr id="9" name="Chevron 8">
              <a:extLst>
                <a:ext uri="{FF2B5EF4-FFF2-40B4-BE49-F238E27FC236}">
                  <a16:creationId xmlns:a16="http://schemas.microsoft.com/office/drawing/2014/main" id="{677EB8FB-B2ED-FA42-BAED-C3F1BDA0F95B}"/>
                </a:ext>
              </a:extLst>
            </p:cNvPr>
            <p:cNvSpPr/>
            <p:nvPr/>
          </p:nvSpPr>
          <p:spPr>
            <a:xfrm>
              <a:off x="5020534" y="4767263"/>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3</a:t>
              </a:r>
            </a:p>
          </p:txBody>
        </p:sp>
        <p:sp>
          <p:nvSpPr>
            <p:cNvPr id="10" name="Chevron 9">
              <a:extLst>
                <a:ext uri="{FF2B5EF4-FFF2-40B4-BE49-F238E27FC236}">
                  <a16:creationId xmlns:a16="http://schemas.microsoft.com/office/drawing/2014/main" id="{4EA4385C-AB46-B243-88D8-44AFED50E266}"/>
                </a:ext>
              </a:extLst>
            </p:cNvPr>
            <p:cNvSpPr/>
            <p:nvPr/>
          </p:nvSpPr>
          <p:spPr>
            <a:xfrm>
              <a:off x="6010554" y="4767263"/>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4</a:t>
              </a:r>
            </a:p>
          </p:txBody>
        </p:sp>
        <p:sp>
          <p:nvSpPr>
            <p:cNvPr id="11" name="Chevron 10">
              <a:extLst>
                <a:ext uri="{FF2B5EF4-FFF2-40B4-BE49-F238E27FC236}">
                  <a16:creationId xmlns:a16="http://schemas.microsoft.com/office/drawing/2014/main" id="{E375C76C-894F-2F44-9BC7-17C56E17EDF3}"/>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pic>
        <p:nvPicPr>
          <p:cNvPr id="12" name="Picture 11">
            <a:extLst>
              <a:ext uri="{FF2B5EF4-FFF2-40B4-BE49-F238E27FC236}">
                <a16:creationId xmlns:a16="http://schemas.microsoft.com/office/drawing/2014/main" id="{4275F040-C07C-4F62-96ED-D88A3D4A6191}"/>
              </a:ext>
            </a:extLst>
          </p:cNvPr>
          <p:cNvPicPr>
            <a:picLocks noChangeAspect="1"/>
          </p:cNvPicPr>
          <p:nvPr/>
        </p:nvPicPr>
        <p:blipFill>
          <a:blip r:embed="rId3"/>
          <a:stretch>
            <a:fillRect/>
          </a:stretch>
        </p:blipFill>
        <p:spPr>
          <a:xfrm>
            <a:off x="2657876" y="1"/>
            <a:ext cx="6018165" cy="4572000"/>
          </a:xfrm>
          <a:prstGeom prst="rect">
            <a:avLst/>
          </a:prstGeom>
        </p:spPr>
      </p:pic>
    </p:spTree>
    <p:extLst>
      <p:ext uri="{BB962C8B-B14F-4D97-AF65-F5344CB8AC3E}">
        <p14:creationId xmlns:p14="http://schemas.microsoft.com/office/powerpoint/2010/main" val="3604101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F371-2D37-954B-BA94-E5DD879A3A50}"/>
              </a:ext>
            </a:extLst>
          </p:cNvPr>
          <p:cNvSpPr>
            <a:spLocks noGrp="1"/>
          </p:cNvSpPr>
          <p:nvPr>
            <p:ph type="title"/>
          </p:nvPr>
        </p:nvSpPr>
        <p:spPr>
          <a:xfrm>
            <a:off x="457200" y="205978"/>
            <a:ext cx="2133601" cy="3564163"/>
          </a:xfrm>
        </p:spPr>
        <p:txBody>
          <a:bodyPr anchor="t"/>
          <a:lstStyle/>
          <a:p>
            <a:r>
              <a:rPr lang="en-US" dirty="0"/>
              <a:t>Policy 4 Results, Nano</a:t>
            </a:r>
          </a:p>
        </p:txBody>
      </p:sp>
      <p:sp>
        <p:nvSpPr>
          <p:cNvPr id="4" name="Slide Number Placeholder 3">
            <a:extLst>
              <a:ext uri="{FF2B5EF4-FFF2-40B4-BE49-F238E27FC236}">
                <a16:creationId xmlns:a16="http://schemas.microsoft.com/office/drawing/2014/main" id="{3B62FB8A-617F-A347-A8C8-943570876181}"/>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31</a:t>
            </a:fld>
            <a:endParaRPr lang="en-US" sz="1000" b="0" i="0" u="none" strike="noStrike" cap="none">
              <a:solidFill>
                <a:srgbClr val="8B8C8C"/>
              </a:solidFill>
              <a:latin typeface="Arial"/>
              <a:ea typeface="Arial"/>
              <a:cs typeface="Arial"/>
              <a:sym typeface="Arial"/>
            </a:endParaRPr>
          </a:p>
        </p:txBody>
      </p:sp>
      <p:grpSp>
        <p:nvGrpSpPr>
          <p:cNvPr id="5" name="Group 4">
            <a:extLst>
              <a:ext uri="{FF2B5EF4-FFF2-40B4-BE49-F238E27FC236}">
                <a16:creationId xmlns:a16="http://schemas.microsoft.com/office/drawing/2014/main" id="{88B725EA-AC36-274A-81F4-F70BA0D14737}"/>
              </a:ext>
            </a:extLst>
          </p:cNvPr>
          <p:cNvGrpSpPr/>
          <p:nvPr/>
        </p:nvGrpSpPr>
        <p:grpSpPr>
          <a:xfrm>
            <a:off x="2050474" y="4767263"/>
            <a:ext cx="6197022" cy="273844"/>
            <a:chOff x="2050474" y="4767263"/>
            <a:chExt cx="6197022" cy="273844"/>
          </a:xfrm>
        </p:grpSpPr>
        <p:sp>
          <p:nvSpPr>
            <p:cNvPr id="6" name="Pentagon 5">
              <a:extLst>
                <a:ext uri="{FF2B5EF4-FFF2-40B4-BE49-F238E27FC236}">
                  <a16:creationId xmlns:a16="http://schemas.microsoft.com/office/drawing/2014/main" id="{A3C4E49E-CD9B-644C-857F-6B67319355D3}"/>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7" name="Chevron 6">
              <a:extLst>
                <a:ext uri="{FF2B5EF4-FFF2-40B4-BE49-F238E27FC236}">
                  <a16:creationId xmlns:a16="http://schemas.microsoft.com/office/drawing/2014/main" id="{F3F1574D-33E4-9340-86A7-53618C1D5298}"/>
                </a:ext>
              </a:extLst>
            </p:cNvPr>
            <p:cNvSpPr/>
            <p:nvPr/>
          </p:nvSpPr>
          <p:spPr>
            <a:xfrm>
              <a:off x="3040494" y="4767264"/>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8" name="Chevron 7">
              <a:extLst>
                <a:ext uri="{FF2B5EF4-FFF2-40B4-BE49-F238E27FC236}">
                  <a16:creationId xmlns:a16="http://schemas.microsoft.com/office/drawing/2014/main" id="{7B881B64-19D4-E343-8DEA-A5006AF0F70F}"/>
                </a:ext>
              </a:extLst>
            </p:cNvPr>
            <p:cNvSpPr/>
            <p:nvPr/>
          </p:nvSpPr>
          <p:spPr>
            <a:xfrm>
              <a:off x="4030514" y="4767263"/>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2</a:t>
              </a:r>
            </a:p>
          </p:txBody>
        </p:sp>
        <p:sp>
          <p:nvSpPr>
            <p:cNvPr id="9" name="Chevron 8">
              <a:extLst>
                <a:ext uri="{FF2B5EF4-FFF2-40B4-BE49-F238E27FC236}">
                  <a16:creationId xmlns:a16="http://schemas.microsoft.com/office/drawing/2014/main" id="{677EB8FB-B2ED-FA42-BAED-C3F1BDA0F95B}"/>
                </a:ext>
              </a:extLst>
            </p:cNvPr>
            <p:cNvSpPr/>
            <p:nvPr/>
          </p:nvSpPr>
          <p:spPr>
            <a:xfrm>
              <a:off x="5020534" y="4767263"/>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3</a:t>
              </a:r>
            </a:p>
          </p:txBody>
        </p:sp>
        <p:sp>
          <p:nvSpPr>
            <p:cNvPr id="10" name="Chevron 9">
              <a:extLst>
                <a:ext uri="{FF2B5EF4-FFF2-40B4-BE49-F238E27FC236}">
                  <a16:creationId xmlns:a16="http://schemas.microsoft.com/office/drawing/2014/main" id="{4EA4385C-AB46-B243-88D8-44AFED50E266}"/>
                </a:ext>
              </a:extLst>
            </p:cNvPr>
            <p:cNvSpPr/>
            <p:nvPr/>
          </p:nvSpPr>
          <p:spPr>
            <a:xfrm>
              <a:off x="6010554" y="4767263"/>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4</a:t>
              </a:r>
            </a:p>
          </p:txBody>
        </p:sp>
        <p:sp>
          <p:nvSpPr>
            <p:cNvPr id="11" name="Chevron 10">
              <a:extLst>
                <a:ext uri="{FF2B5EF4-FFF2-40B4-BE49-F238E27FC236}">
                  <a16:creationId xmlns:a16="http://schemas.microsoft.com/office/drawing/2014/main" id="{E375C76C-894F-2F44-9BC7-17C56E17EDF3}"/>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pic>
        <p:nvPicPr>
          <p:cNvPr id="14" name="Picture 13" descr="A picture containing text, writing implement, stationary&#10;&#10;Description automatically generated">
            <a:extLst>
              <a:ext uri="{FF2B5EF4-FFF2-40B4-BE49-F238E27FC236}">
                <a16:creationId xmlns:a16="http://schemas.microsoft.com/office/drawing/2014/main" id="{EF861698-A83F-B6DD-AD94-816BF5486589}"/>
              </a:ext>
            </a:extLst>
          </p:cNvPr>
          <p:cNvPicPr>
            <a:picLocks noChangeAspect="1"/>
          </p:cNvPicPr>
          <p:nvPr/>
        </p:nvPicPr>
        <p:blipFill>
          <a:blip r:embed="rId3"/>
          <a:stretch>
            <a:fillRect/>
          </a:stretch>
        </p:blipFill>
        <p:spPr>
          <a:xfrm>
            <a:off x="2591861" y="0"/>
            <a:ext cx="6094939" cy="4626412"/>
          </a:xfrm>
          <a:prstGeom prst="rect">
            <a:avLst/>
          </a:prstGeom>
        </p:spPr>
      </p:pic>
    </p:spTree>
    <p:extLst>
      <p:ext uri="{BB962C8B-B14F-4D97-AF65-F5344CB8AC3E}">
        <p14:creationId xmlns:p14="http://schemas.microsoft.com/office/powerpoint/2010/main" val="525513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3121-35F8-6C44-B3B6-E298ABD6F464}"/>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4BEA774E-2FA1-BC45-9E48-6E1D2436CDD8}"/>
              </a:ext>
            </a:extLst>
          </p:cNvPr>
          <p:cNvSpPr>
            <a:spLocks noGrp="1"/>
          </p:cNvSpPr>
          <p:nvPr>
            <p:ph type="body" idx="1"/>
          </p:nvPr>
        </p:nvSpPr>
        <p:spPr/>
        <p:txBody>
          <a:bodyPr/>
          <a:lstStyle/>
          <a:p>
            <a:pPr marL="457200" indent="-457200">
              <a:buFont typeface="Arial" panose="020B0604020202020204" pitchFamily="34" charset="0"/>
              <a:buChar char="•"/>
            </a:pPr>
            <a:r>
              <a:rPr lang="en-US" sz="2400" dirty="0"/>
              <a:t>Policies 1, 2, and 3: Successful</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Policy 4: More Training Required</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Future Work</a:t>
            </a:r>
          </a:p>
        </p:txBody>
      </p:sp>
      <p:sp>
        <p:nvSpPr>
          <p:cNvPr id="4" name="Slide Number Placeholder 3">
            <a:extLst>
              <a:ext uri="{FF2B5EF4-FFF2-40B4-BE49-F238E27FC236}">
                <a16:creationId xmlns:a16="http://schemas.microsoft.com/office/drawing/2014/main" id="{F86594C8-4434-7040-81D2-136F42873899}"/>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32</a:t>
            </a:fld>
            <a:endParaRPr lang="en-US" sz="1000" b="0" i="0" u="none" strike="noStrike" cap="none">
              <a:solidFill>
                <a:srgbClr val="8B8C8C"/>
              </a:solidFill>
              <a:latin typeface="Arial"/>
              <a:ea typeface="Arial"/>
              <a:cs typeface="Arial"/>
              <a:sym typeface="Arial"/>
            </a:endParaRPr>
          </a:p>
        </p:txBody>
      </p:sp>
      <p:grpSp>
        <p:nvGrpSpPr>
          <p:cNvPr id="5" name="Group 4">
            <a:extLst>
              <a:ext uri="{FF2B5EF4-FFF2-40B4-BE49-F238E27FC236}">
                <a16:creationId xmlns:a16="http://schemas.microsoft.com/office/drawing/2014/main" id="{E21EA609-DAED-364C-A5AE-3E673C861835}"/>
              </a:ext>
            </a:extLst>
          </p:cNvPr>
          <p:cNvGrpSpPr/>
          <p:nvPr/>
        </p:nvGrpSpPr>
        <p:grpSpPr>
          <a:xfrm>
            <a:off x="2050474" y="4767263"/>
            <a:ext cx="6197022" cy="273844"/>
            <a:chOff x="2050474" y="4767263"/>
            <a:chExt cx="6197022" cy="273844"/>
          </a:xfrm>
        </p:grpSpPr>
        <p:sp>
          <p:nvSpPr>
            <p:cNvPr id="6" name="Pentagon 5">
              <a:extLst>
                <a:ext uri="{FF2B5EF4-FFF2-40B4-BE49-F238E27FC236}">
                  <a16:creationId xmlns:a16="http://schemas.microsoft.com/office/drawing/2014/main" id="{34157793-8DCB-3A42-8BC6-ADD9869AD67A}"/>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7" name="Chevron 6">
              <a:extLst>
                <a:ext uri="{FF2B5EF4-FFF2-40B4-BE49-F238E27FC236}">
                  <a16:creationId xmlns:a16="http://schemas.microsoft.com/office/drawing/2014/main" id="{B3667B65-84C9-634A-B336-A226A51AF583}"/>
                </a:ext>
              </a:extLst>
            </p:cNvPr>
            <p:cNvSpPr/>
            <p:nvPr/>
          </p:nvSpPr>
          <p:spPr>
            <a:xfrm>
              <a:off x="3040494" y="4767264"/>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8" name="Chevron 7">
              <a:extLst>
                <a:ext uri="{FF2B5EF4-FFF2-40B4-BE49-F238E27FC236}">
                  <a16:creationId xmlns:a16="http://schemas.microsoft.com/office/drawing/2014/main" id="{505CAE2F-F8DC-8546-BA9E-86702D921923}"/>
                </a:ext>
              </a:extLst>
            </p:cNvPr>
            <p:cNvSpPr/>
            <p:nvPr/>
          </p:nvSpPr>
          <p:spPr>
            <a:xfrm>
              <a:off x="4030514" y="4767263"/>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2</a:t>
              </a:r>
            </a:p>
          </p:txBody>
        </p:sp>
        <p:sp>
          <p:nvSpPr>
            <p:cNvPr id="9" name="Chevron 8">
              <a:extLst>
                <a:ext uri="{FF2B5EF4-FFF2-40B4-BE49-F238E27FC236}">
                  <a16:creationId xmlns:a16="http://schemas.microsoft.com/office/drawing/2014/main" id="{C42D73E3-9EEF-4043-AFB5-D842F0C6140B}"/>
                </a:ext>
              </a:extLst>
            </p:cNvPr>
            <p:cNvSpPr/>
            <p:nvPr/>
          </p:nvSpPr>
          <p:spPr>
            <a:xfrm>
              <a:off x="5020534" y="4767263"/>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3</a:t>
              </a:r>
            </a:p>
          </p:txBody>
        </p:sp>
        <p:sp>
          <p:nvSpPr>
            <p:cNvPr id="10" name="Chevron 9">
              <a:extLst>
                <a:ext uri="{FF2B5EF4-FFF2-40B4-BE49-F238E27FC236}">
                  <a16:creationId xmlns:a16="http://schemas.microsoft.com/office/drawing/2014/main" id="{F73956A8-A1A5-0245-92E9-C82022BAE8E4}"/>
                </a:ext>
              </a:extLst>
            </p:cNvPr>
            <p:cNvSpPr/>
            <p:nvPr/>
          </p:nvSpPr>
          <p:spPr>
            <a:xfrm>
              <a:off x="6010554" y="4767263"/>
              <a:ext cx="1080654" cy="27384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4</a:t>
              </a:r>
            </a:p>
          </p:txBody>
        </p:sp>
        <p:sp>
          <p:nvSpPr>
            <p:cNvPr id="11" name="Chevron 10">
              <a:extLst>
                <a:ext uri="{FF2B5EF4-FFF2-40B4-BE49-F238E27FC236}">
                  <a16:creationId xmlns:a16="http://schemas.microsoft.com/office/drawing/2014/main" id="{D84D6270-B0F9-6E4C-8F69-103287026E6F}"/>
                </a:ext>
              </a:extLst>
            </p:cNvPr>
            <p:cNvSpPr/>
            <p:nvPr/>
          </p:nvSpPr>
          <p:spPr>
            <a:xfrm>
              <a:off x="7000574" y="4767263"/>
              <a:ext cx="1246922"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Conclusion</a:t>
              </a:r>
            </a:p>
          </p:txBody>
        </p:sp>
      </p:grpSp>
    </p:spTree>
    <p:extLst>
      <p:ext uri="{BB962C8B-B14F-4D97-AF65-F5344CB8AC3E}">
        <p14:creationId xmlns:p14="http://schemas.microsoft.com/office/powerpoint/2010/main" val="950036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0" y="3943350"/>
            <a:ext cx="9144000" cy="1200150"/>
          </a:xfrm>
          <a:prstGeom prst="rect">
            <a:avLst/>
          </a:prstGeom>
          <a:noFill/>
          <a:ln>
            <a:noFill/>
          </a:ln>
        </p:spPr>
        <p:txBody>
          <a:bodyPr wrap="square" lIns="91425" tIns="45700" rIns="91425" bIns="45700" anchor="ctr" anchorCtr="0">
            <a:noAutofit/>
          </a:bodyPr>
          <a:lstStyle/>
          <a:p>
            <a:pPr marL="0" marR="0" lvl="0" indent="-56134" algn="ctr" rtl="0">
              <a:spcBef>
                <a:spcPts val="0"/>
              </a:spcBef>
              <a:spcAft>
                <a:spcPts val="0"/>
              </a:spcAft>
              <a:buClr>
                <a:schemeClr val="accent1"/>
              </a:buClr>
              <a:buSzPts val="884"/>
              <a:buFont typeface="Arial"/>
              <a:buNone/>
            </a:pPr>
            <a:r>
              <a:rPr lang="en-US" sz="1300" b="1" i="0" u="none" strike="noStrike" cap="none" dirty="0">
                <a:solidFill>
                  <a:schemeClr val="lt2"/>
                </a:solidFill>
                <a:latin typeface="Arial"/>
                <a:ea typeface="Arial"/>
                <a:cs typeface="Arial"/>
                <a:sym typeface="Arial"/>
              </a:rPr>
              <a:t>Michael Dawson</a:t>
            </a:r>
          </a:p>
          <a:p>
            <a:pPr marL="0" marR="0" lvl="0" indent="-56134" algn="ctr" rtl="0">
              <a:spcBef>
                <a:spcPts val="260"/>
              </a:spcBef>
              <a:spcAft>
                <a:spcPts val="0"/>
              </a:spcAft>
              <a:buClr>
                <a:schemeClr val="accent1"/>
              </a:buClr>
              <a:buSzPts val="884"/>
              <a:buFont typeface="Arial"/>
              <a:buNone/>
            </a:pPr>
            <a:r>
              <a:rPr lang="en-US" sz="1300" b="0" i="0" u="none" strike="noStrike" cap="none" dirty="0">
                <a:solidFill>
                  <a:schemeClr val="lt2"/>
                </a:solidFill>
                <a:latin typeface="Arial"/>
                <a:ea typeface="Arial"/>
                <a:cs typeface="Arial"/>
                <a:sym typeface="Arial"/>
              </a:rPr>
              <a:t>10427 Montrose Ave. </a:t>
            </a:r>
            <a:r>
              <a:rPr lang="en-US" b="0" dirty="0"/>
              <a:t>Apt. 2, Bethesda, MD 20814</a:t>
            </a:r>
            <a:endParaRPr lang="en-US" sz="1300" b="0" i="0" u="none" strike="noStrike" cap="none" dirty="0">
              <a:solidFill>
                <a:schemeClr val="lt2"/>
              </a:solidFill>
              <a:latin typeface="Arial"/>
              <a:ea typeface="Arial"/>
              <a:cs typeface="Arial"/>
              <a:sym typeface="Arial"/>
            </a:endParaRPr>
          </a:p>
          <a:p>
            <a:pPr marL="0" marR="0" lvl="0" indent="-56134" algn="ctr" rtl="0">
              <a:spcBef>
                <a:spcPts val="260"/>
              </a:spcBef>
              <a:buClr>
                <a:schemeClr val="accent1"/>
              </a:buClr>
              <a:buSzPts val="884"/>
              <a:buFont typeface="Arial"/>
              <a:buNone/>
            </a:pPr>
            <a:r>
              <a:rPr lang="en-US" sz="1300" b="0" i="0" u="none" strike="noStrike" cap="none" dirty="0">
                <a:solidFill>
                  <a:schemeClr val="lt2"/>
                </a:solidFill>
                <a:latin typeface="Arial"/>
                <a:ea typeface="Arial"/>
                <a:cs typeface="Arial"/>
                <a:sym typeface="Arial"/>
              </a:rPr>
              <a:t>301.784.6247 / mdawson4@umd.edu</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C4F7-CE23-114D-945F-7C6FD9191CC8}"/>
              </a:ext>
            </a:extLst>
          </p:cNvPr>
          <p:cNvSpPr>
            <a:spLocks noGrp="1"/>
          </p:cNvSpPr>
          <p:nvPr>
            <p:ph type="title"/>
          </p:nvPr>
        </p:nvSpPr>
        <p:spPr>
          <a:xfrm>
            <a:off x="457200" y="205979"/>
            <a:ext cx="1892105" cy="3972126"/>
          </a:xfrm>
        </p:spPr>
        <p:txBody>
          <a:bodyPr anchor="t"/>
          <a:lstStyle/>
          <a:p>
            <a:r>
              <a:rPr lang="en-US" dirty="0"/>
              <a:t>Backup Slide A</a:t>
            </a:r>
          </a:p>
        </p:txBody>
      </p:sp>
      <p:sp>
        <p:nvSpPr>
          <p:cNvPr id="4" name="Slide Number Placeholder 3">
            <a:extLst>
              <a:ext uri="{FF2B5EF4-FFF2-40B4-BE49-F238E27FC236}">
                <a16:creationId xmlns:a16="http://schemas.microsoft.com/office/drawing/2014/main" id="{D2F3D5BC-7C37-3B4F-9B34-05B6422BB52C}"/>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34</a:t>
            </a:fld>
            <a:endParaRPr lang="en-US" sz="1000" b="0" i="0" u="none" strike="noStrike" cap="none">
              <a:solidFill>
                <a:srgbClr val="8B8C8C"/>
              </a:solidFill>
              <a:latin typeface="Arial"/>
              <a:ea typeface="Arial"/>
              <a:cs typeface="Arial"/>
              <a:sym typeface="Arial"/>
            </a:endParaRPr>
          </a:p>
        </p:txBody>
      </p:sp>
      <p:pic>
        <p:nvPicPr>
          <p:cNvPr id="8" name="Picture 7" descr="Chart&#10;&#10;Description automatically generated">
            <a:extLst>
              <a:ext uri="{FF2B5EF4-FFF2-40B4-BE49-F238E27FC236}">
                <a16:creationId xmlns:a16="http://schemas.microsoft.com/office/drawing/2014/main" id="{93CF5AD2-0E51-A2D1-3698-7D995368E6A5}"/>
              </a:ext>
            </a:extLst>
          </p:cNvPr>
          <p:cNvPicPr>
            <a:picLocks noChangeAspect="1"/>
          </p:cNvPicPr>
          <p:nvPr/>
        </p:nvPicPr>
        <p:blipFill>
          <a:blip r:embed="rId3"/>
          <a:stretch>
            <a:fillRect/>
          </a:stretch>
        </p:blipFill>
        <p:spPr>
          <a:xfrm>
            <a:off x="2813539" y="-502686"/>
            <a:ext cx="6330462" cy="5141102"/>
          </a:xfrm>
          <a:prstGeom prst="rect">
            <a:avLst/>
          </a:prstGeom>
        </p:spPr>
      </p:pic>
    </p:spTree>
    <p:extLst>
      <p:ext uri="{BB962C8B-B14F-4D97-AF65-F5344CB8AC3E}">
        <p14:creationId xmlns:p14="http://schemas.microsoft.com/office/powerpoint/2010/main" val="3926982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C4F7-CE23-114D-945F-7C6FD9191CC8}"/>
              </a:ext>
            </a:extLst>
          </p:cNvPr>
          <p:cNvSpPr>
            <a:spLocks noGrp="1"/>
          </p:cNvSpPr>
          <p:nvPr>
            <p:ph type="title"/>
          </p:nvPr>
        </p:nvSpPr>
        <p:spPr>
          <a:xfrm>
            <a:off x="457200" y="205979"/>
            <a:ext cx="1892105" cy="3972126"/>
          </a:xfrm>
        </p:spPr>
        <p:txBody>
          <a:bodyPr anchor="t"/>
          <a:lstStyle/>
          <a:p>
            <a:r>
              <a:rPr lang="en-US" dirty="0"/>
              <a:t>Backup Slide B</a:t>
            </a:r>
          </a:p>
        </p:txBody>
      </p:sp>
      <p:sp>
        <p:nvSpPr>
          <p:cNvPr id="4" name="Slide Number Placeholder 3">
            <a:extLst>
              <a:ext uri="{FF2B5EF4-FFF2-40B4-BE49-F238E27FC236}">
                <a16:creationId xmlns:a16="http://schemas.microsoft.com/office/drawing/2014/main" id="{D2F3D5BC-7C37-3B4F-9B34-05B6422BB52C}"/>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35</a:t>
            </a:fld>
            <a:endParaRPr lang="en-US" sz="1000" b="0" i="0" u="none" strike="noStrike" cap="none">
              <a:solidFill>
                <a:srgbClr val="8B8C8C"/>
              </a:solidFill>
              <a:latin typeface="Arial"/>
              <a:ea typeface="Arial"/>
              <a:cs typeface="Arial"/>
              <a:sym typeface="Arial"/>
            </a:endParaRPr>
          </a:p>
        </p:txBody>
      </p:sp>
      <p:pic>
        <p:nvPicPr>
          <p:cNvPr id="5" name="Picture 4" descr="Chart, surface chart&#10;&#10;Description automatically generated">
            <a:extLst>
              <a:ext uri="{FF2B5EF4-FFF2-40B4-BE49-F238E27FC236}">
                <a16:creationId xmlns:a16="http://schemas.microsoft.com/office/drawing/2014/main" id="{2C6143C2-1F74-A802-C9C1-3733D9932BB3}"/>
              </a:ext>
            </a:extLst>
          </p:cNvPr>
          <p:cNvPicPr>
            <a:picLocks noChangeAspect="1"/>
          </p:cNvPicPr>
          <p:nvPr/>
        </p:nvPicPr>
        <p:blipFill>
          <a:blip r:embed="rId3"/>
          <a:stretch>
            <a:fillRect/>
          </a:stretch>
        </p:blipFill>
        <p:spPr>
          <a:xfrm>
            <a:off x="2120900" y="292100"/>
            <a:ext cx="4902200" cy="4559300"/>
          </a:xfrm>
          <a:prstGeom prst="rect">
            <a:avLst/>
          </a:prstGeom>
        </p:spPr>
      </p:pic>
    </p:spTree>
    <p:extLst>
      <p:ext uri="{BB962C8B-B14F-4D97-AF65-F5344CB8AC3E}">
        <p14:creationId xmlns:p14="http://schemas.microsoft.com/office/powerpoint/2010/main" val="677964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C4F7-CE23-114D-945F-7C6FD9191CC8}"/>
              </a:ext>
            </a:extLst>
          </p:cNvPr>
          <p:cNvSpPr>
            <a:spLocks noGrp="1"/>
          </p:cNvSpPr>
          <p:nvPr>
            <p:ph type="title"/>
          </p:nvPr>
        </p:nvSpPr>
        <p:spPr>
          <a:xfrm>
            <a:off x="457200" y="205979"/>
            <a:ext cx="1892105" cy="3972126"/>
          </a:xfrm>
        </p:spPr>
        <p:txBody>
          <a:bodyPr anchor="t"/>
          <a:lstStyle/>
          <a:p>
            <a:r>
              <a:rPr lang="en-US" dirty="0"/>
              <a:t>Backup Slide C</a:t>
            </a:r>
          </a:p>
        </p:txBody>
      </p:sp>
      <p:sp>
        <p:nvSpPr>
          <p:cNvPr id="4" name="Slide Number Placeholder 3">
            <a:extLst>
              <a:ext uri="{FF2B5EF4-FFF2-40B4-BE49-F238E27FC236}">
                <a16:creationId xmlns:a16="http://schemas.microsoft.com/office/drawing/2014/main" id="{D2F3D5BC-7C37-3B4F-9B34-05B6422BB52C}"/>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36</a:t>
            </a:fld>
            <a:endParaRPr lang="en-US" sz="1000" b="0" i="0" u="none" strike="noStrike" cap="none">
              <a:solidFill>
                <a:srgbClr val="8B8C8C"/>
              </a:solidFill>
              <a:latin typeface="Arial"/>
              <a:ea typeface="Arial"/>
              <a:cs typeface="Arial"/>
              <a:sym typeface="Arial"/>
            </a:endParaRPr>
          </a:p>
        </p:txBody>
      </p:sp>
      <p:pic>
        <p:nvPicPr>
          <p:cNvPr id="9" name="Picture 8" descr="Chart, bar chart&#10;&#10;Description automatically generated">
            <a:extLst>
              <a:ext uri="{FF2B5EF4-FFF2-40B4-BE49-F238E27FC236}">
                <a16:creationId xmlns:a16="http://schemas.microsoft.com/office/drawing/2014/main" id="{710EB4C9-5666-1741-463E-0EC4008E29F1}"/>
              </a:ext>
            </a:extLst>
          </p:cNvPr>
          <p:cNvPicPr>
            <a:picLocks noChangeAspect="1"/>
          </p:cNvPicPr>
          <p:nvPr/>
        </p:nvPicPr>
        <p:blipFill>
          <a:blip r:embed="rId3"/>
          <a:stretch>
            <a:fillRect/>
          </a:stretch>
        </p:blipFill>
        <p:spPr>
          <a:xfrm>
            <a:off x="2665828" y="0"/>
            <a:ext cx="6020972" cy="4570267"/>
          </a:xfrm>
          <a:prstGeom prst="rect">
            <a:avLst/>
          </a:prstGeom>
        </p:spPr>
      </p:pic>
    </p:spTree>
    <p:extLst>
      <p:ext uri="{BB962C8B-B14F-4D97-AF65-F5344CB8AC3E}">
        <p14:creationId xmlns:p14="http://schemas.microsoft.com/office/powerpoint/2010/main" val="2537733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C4F7-CE23-114D-945F-7C6FD9191CC8}"/>
              </a:ext>
            </a:extLst>
          </p:cNvPr>
          <p:cNvSpPr>
            <a:spLocks noGrp="1"/>
          </p:cNvSpPr>
          <p:nvPr>
            <p:ph type="title"/>
          </p:nvPr>
        </p:nvSpPr>
        <p:spPr>
          <a:xfrm>
            <a:off x="457200" y="205979"/>
            <a:ext cx="1892105" cy="3972126"/>
          </a:xfrm>
        </p:spPr>
        <p:txBody>
          <a:bodyPr anchor="t"/>
          <a:lstStyle/>
          <a:p>
            <a:r>
              <a:rPr lang="en-US" dirty="0"/>
              <a:t>Backup Slide D</a:t>
            </a:r>
          </a:p>
        </p:txBody>
      </p:sp>
      <p:sp>
        <p:nvSpPr>
          <p:cNvPr id="4" name="Slide Number Placeholder 3">
            <a:extLst>
              <a:ext uri="{FF2B5EF4-FFF2-40B4-BE49-F238E27FC236}">
                <a16:creationId xmlns:a16="http://schemas.microsoft.com/office/drawing/2014/main" id="{D2F3D5BC-7C37-3B4F-9B34-05B6422BB52C}"/>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37</a:t>
            </a:fld>
            <a:endParaRPr lang="en-US" sz="1000" b="0" i="0" u="none" strike="noStrike" cap="none">
              <a:solidFill>
                <a:srgbClr val="8B8C8C"/>
              </a:solidFill>
              <a:latin typeface="Arial"/>
              <a:ea typeface="Arial"/>
              <a:cs typeface="Arial"/>
              <a:sym typeface="Arial"/>
            </a:endParaRPr>
          </a:p>
        </p:txBody>
      </p:sp>
      <p:pic>
        <p:nvPicPr>
          <p:cNvPr id="7" name="Picture 6" descr="Chart&#10;&#10;Description automatically generated">
            <a:extLst>
              <a:ext uri="{FF2B5EF4-FFF2-40B4-BE49-F238E27FC236}">
                <a16:creationId xmlns:a16="http://schemas.microsoft.com/office/drawing/2014/main" id="{39D4F737-CE66-0636-AE2F-942ED3CD55EB}"/>
              </a:ext>
            </a:extLst>
          </p:cNvPr>
          <p:cNvPicPr>
            <a:picLocks noChangeAspect="1"/>
          </p:cNvPicPr>
          <p:nvPr/>
        </p:nvPicPr>
        <p:blipFill>
          <a:blip r:embed="rId3"/>
          <a:stretch>
            <a:fillRect/>
          </a:stretch>
        </p:blipFill>
        <p:spPr>
          <a:xfrm>
            <a:off x="2697136" y="11430"/>
            <a:ext cx="5989663" cy="4546502"/>
          </a:xfrm>
          <a:prstGeom prst="rect">
            <a:avLst/>
          </a:prstGeom>
        </p:spPr>
      </p:pic>
    </p:spTree>
    <p:extLst>
      <p:ext uri="{BB962C8B-B14F-4D97-AF65-F5344CB8AC3E}">
        <p14:creationId xmlns:p14="http://schemas.microsoft.com/office/powerpoint/2010/main" val="2607110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C4F7-CE23-114D-945F-7C6FD9191CC8}"/>
              </a:ext>
            </a:extLst>
          </p:cNvPr>
          <p:cNvSpPr>
            <a:spLocks noGrp="1"/>
          </p:cNvSpPr>
          <p:nvPr>
            <p:ph type="title"/>
          </p:nvPr>
        </p:nvSpPr>
        <p:spPr>
          <a:xfrm>
            <a:off x="457200" y="205979"/>
            <a:ext cx="1892105" cy="3972126"/>
          </a:xfrm>
        </p:spPr>
        <p:txBody>
          <a:bodyPr anchor="t"/>
          <a:lstStyle/>
          <a:p>
            <a:r>
              <a:rPr lang="en-US" dirty="0"/>
              <a:t>Backup Slide E</a:t>
            </a:r>
          </a:p>
        </p:txBody>
      </p:sp>
      <p:sp>
        <p:nvSpPr>
          <p:cNvPr id="4" name="Slide Number Placeholder 3">
            <a:extLst>
              <a:ext uri="{FF2B5EF4-FFF2-40B4-BE49-F238E27FC236}">
                <a16:creationId xmlns:a16="http://schemas.microsoft.com/office/drawing/2014/main" id="{D2F3D5BC-7C37-3B4F-9B34-05B6422BB52C}"/>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38</a:t>
            </a:fld>
            <a:endParaRPr lang="en-US" sz="1000" b="0" i="0" u="none" strike="noStrike" cap="none">
              <a:solidFill>
                <a:srgbClr val="8B8C8C"/>
              </a:solidFill>
              <a:latin typeface="Arial"/>
              <a:ea typeface="Arial"/>
              <a:cs typeface="Arial"/>
              <a:sym typeface="Arial"/>
            </a:endParaRPr>
          </a:p>
        </p:txBody>
      </p:sp>
      <p:pic>
        <p:nvPicPr>
          <p:cNvPr id="5" name="Picture 4" descr="Chart&#10;&#10;Description automatically generated">
            <a:extLst>
              <a:ext uri="{FF2B5EF4-FFF2-40B4-BE49-F238E27FC236}">
                <a16:creationId xmlns:a16="http://schemas.microsoft.com/office/drawing/2014/main" id="{CFB3F0C5-8AFB-AD35-9AB5-F1A8F544F93C}"/>
              </a:ext>
            </a:extLst>
          </p:cNvPr>
          <p:cNvPicPr>
            <a:picLocks noChangeAspect="1"/>
          </p:cNvPicPr>
          <p:nvPr/>
        </p:nvPicPr>
        <p:blipFill>
          <a:blip r:embed="rId3"/>
          <a:stretch>
            <a:fillRect/>
          </a:stretch>
        </p:blipFill>
        <p:spPr>
          <a:xfrm>
            <a:off x="2672861" y="0"/>
            <a:ext cx="6131281" cy="4653998"/>
          </a:xfrm>
          <a:prstGeom prst="rect">
            <a:avLst/>
          </a:prstGeom>
        </p:spPr>
      </p:pic>
    </p:spTree>
    <p:extLst>
      <p:ext uri="{BB962C8B-B14F-4D97-AF65-F5344CB8AC3E}">
        <p14:creationId xmlns:p14="http://schemas.microsoft.com/office/powerpoint/2010/main" val="992766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rtl="0">
              <a:spcBef>
                <a:spcPts val="0"/>
              </a:spcBef>
              <a:buClr>
                <a:schemeClr val="accent1"/>
              </a:buClr>
              <a:buSzPts val="3400"/>
              <a:buFont typeface="Arial"/>
              <a:buNone/>
            </a:pPr>
            <a:r>
              <a:rPr lang="en-US" sz="3400" b="1" i="0" u="none" strike="noStrike" cap="none" dirty="0">
                <a:solidFill>
                  <a:schemeClr val="accent1"/>
                </a:solidFill>
                <a:ea typeface="Arial"/>
                <a:sym typeface="Arial"/>
              </a:rPr>
              <a:t>Existing Solutions</a:t>
            </a:r>
          </a:p>
        </p:txBody>
      </p:sp>
      <p:sp>
        <p:nvSpPr>
          <p:cNvPr id="2" name="Slide Number Placeholder 1">
            <a:extLst>
              <a:ext uri="{FF2B5EF4-FFF2-40B4-BE49-F238E27FC236}">
                <a16:creationId xmlns:a16="http://schemas.microsoft.com/office/drawing/2014/main" id="{BE922B38-294B-C944-A015-C3CE7D80B80A}"/>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sym typeface="Arial"/>
              </a:rPr>
              <a:t>3</a:t>
            </a:fld>
            <a:endParaRPr lang="en-US" sz="1000" b="0" i="0" u="none" strike="noStrike" cap="none" dirty="0">
              <a:solidFill>
                <a:srgbClr val="8B8C8C"/>
              </a:solidFill>
              <a:sym typeface="Arial"/>
            </a:endParaRPr>
          </a:p>
        </p:txBody>
      </p:sp>
      <p:grpSp>
        <p:nvGrpSpPr>
          <p:cNvPr id="5" name="Group 4">
            <a:extLst>
              <a:ext uri="{FF2B5EF4-FFF2-40B4-BE49-F238E27FC236}">
                <a16:creationId xmlns:a16="http://schemas.microsoft.com/office/drawing/2014/main" id="{43352A09-1D11-4E47-B67C-6A03685C53D0}"/>
              </a:ext>
            </a:extLst>
          </p:cNvPr>
          <p:cNvGrpSpPr/>
          <p:nvPr/>
        </p:nvGrpSpPr>
        <p:grpSpPr>
          <a:xfrm>
            <a:off x="2050474" y="4767263"/>
            <a:ext cx="6197022" cy="273844"/>
            <a:chOff x="2050474" y="4767263"/>
            <a:chExt cx="6197022" cy="273844"/>
          </a:xfrm>
        </p:grpSpPr>
        <p:sp>
          <p:nvSpPr>
            <p:cNvPr id="6" name="Pentagon 5">
              <a:extLst>
                <a:ext uri="{FF2B5EF4-FFF2-40B4-BE49-F238E27FC236}">
                  <a16:creationId xmlns:a16="http://schemas.microsoft.com/office/drawing/2014/main" id="{3A0A3377-6EBD-1946-84B1-04EF42C3061B}"/>
                </a:ext>
              </a:extLst>
            </p:cNvPr>
            <p:cNvSpPr/>
            <p:nvPr/>
          </p:nvSpPr>
          <p:spPr>
            <a:xfrm>
              <a:off x="2050474" y="4767263"/>
              <a:ext cx="1080654" cy="2738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Rockwell" panose="02060603020205020403" pitchFamily="18" charset="77"/>
                </a:rPr>
                <a:t>Motivation</a:t>
              </a:r>
            </a:p>
          </p:txBody>
        </p:sp>
        <p:sp>
          <p:nvSpPr>
            <p:cNvPr id="7" name="Chevron 6">
              <a:extLst>
                <a:ext uri="{FF2B5EF4-FFF2-40B4-BE49-F238E27FC236}">
                  <a16:creationId xmlns:a16="http://schemas.microsoft.com/office/drawing/2014/main" id="{F21F6D88-1110-2A4B-9C48-FD4D1A31B613}"/>
                </a:ext>
              </a:extLst>
            </p:cNvPr>
            <p:cNvSpPr/>
            <p:nvPr/>
          </p:nvSpPr>
          <p:spPr>
            <a:xfrm>
              <a:off x="3040494" y="4767264"/>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1</a:t>
              </a:r>
            </a:p>
          </p:txBody>
        </p:sp>
        <p:sp>
          <p:nvSpPr>
            <p:cNvPr id="8" name="Chevron 7">
              <a:extLst>
                <a:ext uri="{FF2B5EF4-FFF2-40B4-BE49-F238E27FC236}">
                  <a16:creationId xmlns:a16="http://schemas.microsoft.com/office/drawing/2014/main" id="{B673196D-C33A-C447-9FD6-2DFCC20D4A4B}"/>
                </a:ext>
              </a:extLst>
            </p:cNvPr>
            <p:cNvSpPr/>
            <p:nvPr/>
          </p:nvSpPr>
          <p:spPr>
            <a:xfrm>
              <a:off x="403051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2</a:t>
              </a:r>
            </a:p>
          </p:txBody>
        </p:sp>
        <p:sp>
          <p:nvSpPr>
            <p:cNvPr id="9" name="Chevron 8">
              <a:extLst>
                <a:ext uri="{FF2B5EF4-FFF2-40B4-BE49-F238E27FC236}">
                  <a16:creationId xmlns:a16="http://schemas.microsoft.com/office/drawing/2014/main" id="{607C97A3-4088-8C4F-AB03-A7407F238179}"/>
                </a:ext>
              </a:extLst>
            </p:cNvPr>
            <p:cNvSpPr/>
            <p:nvPr/>
          </p:nvSpPr>
          <p:spPr>
            <a:xfrm>
              <a:off x="502053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3</a:t>
              </a:r>
            </a:p>
          </p:txBody>
        </p:sp>
        <p:sp>
          <p:nvSpPr>
            <p:cNvPr id="10" name="Chevron 9">
              <a:extLst>
                <a:ext uri="{FF2B5EF4-FFF2-40B4-BE49-F238E27FC236}">
                  <a16:creationId xmlns:a16="http://schemas.microsoft.com/office/drawing/2014/main" id="{9C10B37F-E692-5E41-9269-28C446568AD4}"/>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1" name="Chevron 10">
              <a:extLst>
                <a:ext uri="{FF2B5EF4-FFF2-40B4-BE49-F238E27FC236}">
                  <a16:creationId xmlns:a16="http://schemas.microsoft.com/office/drawing/2014/main" id="{7EDD4F02-12EE-AF45-8CDA-8659814F1E87}"/>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sp>
        <p:nvSpPr>
          <p:cNvPr id="12" name="Shape 113">
            <a:extLst>
              <a:ext uri="{FF2B5EF4-FFF2-40B4-BE49-F238E27FC236}">
                <a16:creationId xmlns:a16="http://schemas.microsoft.com/office/drawing/2014/main" id="{06DCE0D1-AFA5-4236-87E1-7BAD0CEA80DB}"/>
              </a:ext>
            </a:extLst>
          </p:cNvPr>
          <p:cNvSpPr txBox="1">
            <a:spLocks noGrp="1"/>
          </p:cNvSpPr>
          <p:nvPr>
            <p:ph type="body" idx="1"/>
          </p:nvPr>
        </p:nvSpPr>
        <p:spPr>
          <a:xfrm>
            <a:off x="457200" y="1200151"/>
            <a:ext cx="8229600" cy="3394472"/>
          </a:xfrm>
          <a:prstGeom prst="rect">
            <a:avLst/>
          </a:prstGeom>
          <a:noFill/>
          <a:ln>
            <a:noFill/>
          </a:ln>
        </p:spPr>
        <p:txBody>
          <a:bodyPr wrap="square" lIns="91425" tIns="45700" rIns="91425" bIns="45700" anchor="t" anchorCtr="0">
            <a:noAutofit/>
          </a:bodyPr>
          <a:lstStyle/>
          <a:p>
            <a:pPr marL="342900" indent="-342900">
              <a:spcBef>
                <a:spcPts val="0"/>
              </a:spcBef>
              <a:buFont typeface="Arial" panose="020B0604020202020204" pitchFamily="34" charset="0"/>
              <a:buChar char="•"/>
            </a:pPr>
            <a:r>
              <a:rPr lang="en-US" sz="2400" b="0" i="0" u="none" strike="noStrike" cap="none" dirty="0">
                <a:solidFill>
                  <a:schemeClr val="dk1"/>
                </a:solidFill>
                <a:sym typeface="Arial"/>
              </a:rPr>
              <a:t>Dynamic Voltage and Frequency Scaling (DVFS)</a:t>
            </a:r>
          </a:p>
          <a:p>
            <a:pPr marL="800100" lvl="1" indent="-342900">
              <a:spcBef>
                <a:spcPts val="0"/>
              </a:spcBef>
              <a:buFont typeface="Arial" panose="020B0604020202020204" pitchFamily="34" charset="0"/>
              <a:buChar char="•"/>
            </a:pPr>
            <a:r>
              <a:rPr lang="en-US" sz="1600" b="0" i="0" u="none" strike="noStrike" cap="none" dirty="0">
                <a:solidFill>
                  <a:schemeClr val="dk1"/>
                </a:solidFill>
                <a:sym typeface="Arial"/>
              </a:rPr>
              <a:t>Wang et al.</a:t>
            </a:r>
          </a:p>
          <a:p>
            <a:pPr marL="800100" lvl="1" indent="-342900">
              <a:spcBef>
                <a:spcPts val="0"/>
              </a:spcBef>
              <a:buFont typeface="Arial" panose="020B0604020202020204" pitchFamily="34" charset="0"/>
              <a:buChar char="•"/>
            </a:pPr>
            <a:r>
              <a:rPr lang="en-US" sz="1600" dirty="0" err="1"/>
              <a:t>LeSueur</a:t>
            </a:r>
            <a:r>
              <a:rPr lang="en-US" sz="1600" dirty="0"/>
              <a:t> et al.</a:t>
            </a:r>
            <a:endParaRPr lang="en-US" sz="1600" b="0" i="0" u="none" strike="noStrike" cap="none" dirty="0">
              <a:solidFill>
                <a:schemeClr val="dk1"/>
              </a:solidFill>
              <a:sym typeface="Arial"/>
            </a:endParaRPr>
          </a:p>
          <a:p>
            <a:pPr marL="457200" marR="0" lvl="0" indent="-457200" algn="l" rtl="0">
              <a:spcBef>
                <a:spcPts val="0"/>
              </a:spcBef>
              <a:spcAft>
                <a:spcPts val="0"/>
              </a:spcAft>
              <a:buClr>
                <a:schemeClr val="accent1"/>
              </a:buClr>
              <a:buSzPts val="2312"/>
              <a:buFont typeface="Arial"/>
              <a:buChar char="•"/>
            </a:pPr>
            <a:endParaRPr lang="en-US" sz="2400" dirty="0"/>
          </a:p>
          <a:p>
            <a:pPr marL="342900" marR="0" lvl="0" indent="-342900" algn="l" rtl="0">
              <a:spcBef>
                <a:spcPts val="0"/>
              </a:spcBef>
              <a:spcAft>
                <a:spcPts val="0"/>
              </a:spcAft>
              <a:buClr>
                <a:schemeClr val="accent1"/>
              </a:buClr>
              <a:buSzPts val="2312"/>
              <a:buFont typeface="Arial" panose="020B0604020202020204" pitchFamily="34" charset="0"/>
              <a:buChar char="•"/>
            </a:pPr>
            <a:r>
              <a:rPr lang="en-US" sz="2400" dirty="0"/>
              <a:t>Thread Allocation</a:t>
            </a:r>
          </a:p>
          <a:p>
            <a:pPr marL="800100" lvl="1" indent="-342900">
              <a:spcBef>
                <a:spcPts val="0"/>
              </a:spcBef>
              <a:buSzPts val="2312"/>
              <a:buFont typeface="Arial" panose="020B0604020202020204" pitchFamily="34" charset="0"/>
              <a:buChar char="•"/>
            </a:pPr>
            <a:r>
              <a:rPr lang="en-US" sz="1600" dirty="0"/>
              <a:t>Das et al.</a:t>
            </a:r>
          </a:p>
          <a:p>
            <a:pPr marR="0" lvl="0" algn="l" rtl="0">
              <a:spcBef>
                <a:spcPts val="0"/>
              </a:spcBef>
              <a:spcAft>
                <a:spcPts val="0"/>
              </a:spcAft>
              <a:buClr>
                <a:schemeClr val="accent1"/>
              </a:buClr>
              <a:buSzPts val="2312"/>
            </a:pPr>
            <a:endParaRPr lang="en-US" sz="2400" dirty="0"/>
          </a:p>
          <a:p>
            <a:pPr marL="342900" marR="0" lvl="0" indent="-342900" algn="l" rtl="0">
              <a:spcBef>
                <a:spcPts val="0"/>
              </a:spcBef>
              <a:spcAft>
                <a:spcPts val="0"/>
              </a:spcAft>
              <a:buClr>
                <a:schemeClr val="accent1"/>
              </a:buClr>
              <a:buSzPts val="2312"/>
              <a:buFont typeface="Arial" panose="020B0604020202020204" pitchFamily="34" charset="0"/>
              <a:buChar char="•"/>
            </a:pPr>
            <a:r>
              <a:rPr lang="en-US" sz="2400" dirty="0"/>
              <a:t>Program Specific Optimizations</a:t>
            </a:r>
          </a:p>
          <a:p>
            <a:pPr marL="800100" lvl="1" indent="-342900">
              <a:spcBef>
                <a:spcPts val="0"/>
              </a:spcBef>
              <a:buSzPts val="2312"/>
              <a:buFont typeface="Arial" panose="020B0604020202020204" pitchFamily="34" charset="0"/>
              <a:buChar char="•"/>
            </a:pPr>
            <a:r>
              <a:rPr lang="en-US" sz="1600" dirty="0"/>
              <a:t>Lee et al.</a:t>
            </a:r>
          </a:p>
          <a:p>
            <a:pPr marL="800100" lvl="1" indent="-342900">
              <a:spcBef>
                <a:spcPts val="0"/>
              </a:spcBef>
              <a:buSzPts val="2312"/>
              <a:buFont typeface="Arial" panose="020B0604020202020204" pitchFamily="34" charset="0"/>
              <a:buChar char="•"/>
            </a:pPr>
            <a:r>
              <a:rPr lang="en-US" sz="1600" dirty="0"/>
              <a:t>Nguyen et al.</a:t>
            </a:r>
          </a:p>
          <a:p>
            <a:pPr marL="800100" lvl="1" indent="-342900">
              <a:spcBef>
                <a:spcPts val="0"/>
              </a:spcBef>
              <a:buSzPts val="2312"/>
              <a:buFont typeface="Arial" panose="020B0604020202020204" pitchFamily="34" charset="0"/>
              <a:buChar char="•"/>
            </a:pPr>
            <a:endParaRPr lang="en-US" sz="1600" dirty="0"/>
          </a:p>
          <a:p>
            <a:pPr marL="457200" marR="0" lvl="0" indent="-457200" algn="l" rtl="0">
              <a:spcBef>
                <a:spcPts val="0"/>
              </a:spcBef>
              <a:spcAft>
                <a:spcPts val="0"/>
              </a:spcAft>
              <a:buClr>
                <a:schemeClr val="accent1"/>
              </a:buClr>
              <a:buSzPts val="2312"/>
              <a:buFont typeface="Arial"/>
              <a:buChar char="•"/>
            </a:pPr>
            <a:endParaRPr lang="en-US" sz="2400" dirty="0"/>
          </a:p>
        </p:txBody>
      </p:sp>
    </p:spTree>
    <p:extLst>
      <p:ext uri="{BB962C8B-B14F-4D97-AF65-F5344CB8AC3E}">
        <p14:creationId xmlns:p14="http://schemas.microsoft.com/office/powerpoint/2010/main" val="2557620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C4F7-CE23-114D-945F-7C6FD9191CC8}"/>
              </a:ext>
            </a:extLst>
          </p:cNvPr>
          <p:cNvSpPr>
            <a:spLocks noGrp="1"/>
          </p:cNvSpPr>
          <p:nvPr>
            <p:ph type="title"/>
          </p:nvPr>
        </p:nvSpPr>
        <p:spPr>
          <a:xfrm>
            <a:off x="457200" y="205979"/>
            <a:ext cx="1892105" cy="3972126"/>
          </a:xfrm>
        </p:spPr>
        <p:txBody>
          <a:bodyPr anchor="t"/>
          <a:lstStyle/>
          <a:p>
            <a:r>
              <a:rPr lang="en-US" dirty="0"/>
              <a:t>Backup Slide F</a:t>
            </a:r>
          </a:p>
        </p:txBody>
      </p:sp>
      <p:sp>
        <p:nvSpPr>
          <p:cNvPr id="4" name="Slide Number Placeholder 3">
            <a:extLst>
              <a:ext uri="{FF2B5EF4-FFF2-40B4-BE49-F238E27FC236}">
                <a16:creationId xmlns:a16="http://schemas.microsoft.com/office/drawing/2014/main" id="{D2F3D5BC-7C37-3B4F-9B34-05B6422BB52C}"/>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39</a:t>
            </a:fld>
            <a:endParaRPr lang="en-US" sz="1000" b="0" i="0" u="none" strike="noStrike" cap="none">
              <a:solidFill>
                <a:srgbClr val="8B8C8C"/>
              </a:solidFill>
              <a:latin typeface="Arial"/>
              <a:ea typeface="Arial"/>
              <a:cs typeface="Arial"/>
              <a:sym typeface="Arial"/>
            </a:endParaRPr>
          </a:p>
        </p:txBody>
      </p:sp>
      <p:pic>
        <p:nvPicPr>
          <p:cNvPr id="10" name="Picture 9" descr="Chart&#10;&#10;Description automatically generated">
            <a:extLst>
              <a:ext uri="{FF2B5EF4-FFF2-40B4-BE49-F238E27FC236}">
                <a16:creationId xmlns:a16="http://schemas.microsoft.com/office/drawing/2014/main" id="{1434A872-4491-2E9B-2E2E-A1002A123249}"/>
              </a:ext>
            </a:extLst>
          </p:cNvPr>
          <p:cNvPicPr>
            <a:picLocks noChangeAspect="1"/>
          </p:cNvPicPr>
          <p:nvPr/>
        </p:nvPicPr>
        <p:blipFill>
          <a:blip r:embed="rId3"/>
          <a:stretch>
            <a:fillRect/>
          </a:stretch>
        </p:blipFill>
        <p:spPr>
          <a:xfrm>
            <a:off x="2756210" y="0"/>
            <a:ext cx="5930590" cy="4501662"/>
          </a:xfrm>
          <a:prstGeom prst="rect">
            <a:avLst/>
          </a:prstGeom>
        </p:spPr>
      </p:pic>
    </p:spTree>
    <p:extLst>
      <p:ext uri="{BB962C8B-B14F-4D97-AF65-F5344CB8AC3E}">
        <p14:creationId xmlns:p14="http://schemas.microsoft.com/office/powerpoint/2010/main" val="2704417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C4F7-CE23-114D-945F-7C6FD9191CC8}"/>
              </a:ext>
            </a:extLst>
          </p:cNvPr>
          <p:cNvSpPr>
            <a:spLocks noGrp="1"/>
          </p:cNvSpPr>
          <p:nvPr>
            <p:ph type="title"/>
          </p:nvPr>
        </p:nvSpPr>
        <p:spPr>
          <a:xfrm>
            <a:off x="457200" y="205979"/>
            <a:ext cx="1892105" cy="3972126"/>
          </a:xfrm>
        </p:spPr>
        <p:txBody>
          <a:bodyPr anchor="t"/>
          <a:lstStyle/>
          <a:p>
            <a:r>
              <a:rPr lang="en-US" dirty="0"/>
              <a:t>Backup Slide G</a:t>
            </a:r>
          </a:p>
        </p:txBody>
      </p:sp>
      <p:sp>
        <p:nvSpPr>
          <p:cNvPr id="4" name="Slide Number Placeholder 3">
            <a:extLst>
              <a:ext uri="{FF2B5EF4-FFF2-40B4-BE49-F238E27FC236}">
                <a16:creationId xmlns:a16="http://schemas.microsoft.com/office/drawing/2014/main" id="{D2F3D5BC-7C37-3B4F-9B34-05B6422BB52C}"/>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40</a:t>
            </a:fld>
            <a:endParaRPr lang="en-US" sz="1000" b="0" i="0" u="none" strike="noStrike" cap="none">
              <a:solidFill>
                <a:srgbClr val="8B8C8C"/>
              </a:solidFill>
              <a:latin typeface="Arial"/>
              <a:ea typeface="Arial"/>
              <a:cs typeface="Arial"/>
              <a:sym typeface="Arial"/>
            </a:endParaRPr>
          </a:p>
        </p:txBody>
      </p:sp>
      <p:pic>
        <p:nvPicPr>
          <p:cNvPr id="8" name="Picture 7" descr="Chart&#10;&#10;Description automatically generated">
            <a:extLst>
              <a:ext uri="{FF2B5EF4-FFF2-40B4-BE49-F238E27FC236}">
                <a16:creationId xmlns:a16="http://schemas.microsoft.com/office/drawing/2014/main" id="{12544D15-7737-7FDC-3215-BBB88EBD47E9}"/>
              </a:ext>
            </a:extLst>
          </p:cNvPr>
          <p:cNvPicPr>
            <a:picLocks noChangeAspect="1"/>
          </p:cNvPicPr>
          <p:nvPr/>
        </p:nvPicPr>
        <p:blipFill>
          <a:blip r:embed="rId3"/>
          <a:stretch>
            <a:fillRect/>
          </a:stretch>
        </p:blipFill>
        <p:spPr>
          <a:xfrm>
            <a:off x="2607946" y="0"/>
            <a:ext cx="6078854" cy="4614203"/>
          </a:xfrm>
          <a:prstGeom prst="rect">
            <a:avLst/>
          </a:prstGeom>
        </p:spPr>
      </p:pic>
    </p:spTree>
    <p:extLst>
      <p:ext uri="{BB962C8B-B14F-4D97-AF65-F5344CB8AC3E}">
        <p14:creationId xmlns:p14="http://schemas.microsoft.com/office/powerpoint/2010/main" val="26051020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C4F7-CE23-114D-945F-7C6FD9191CC8}"/>
              </a:ext>
            </a:extLst>
          </p:cNvPr>
          <p:cNvSpPr>
            <a:spLocks noGrp="1"/>
          </p:cNvSpPr>
          <p:nvPr>
            <p:ph type="title"/>
          </p:nvPr>
        </p:nvSpPr>
        <p:spPr>
          <a:xfrm>
            <a:off x="457200" y="205979"/>
            <a:ext cx="1892105" cy="3972126"/>
          </a:xfrm>
        </p:spPr>
        <p:txBody>
          <a:bodyPr anchor="t"/>
          <a:lstStyle/>
          <a:p>
            <a:r>
              <a:rPr lang="en-US" dirty="0"/>
              <a:t>Backup Slide H</a:t>
            </a:r>
          </a:p>
        </p:txBody>
      </p:sp>
      <p:sp>
        <p:nvSpPr>
          <p:cNvPr id="4" name="Slide Number Placeholder 3">
            <a:extLst>
              <a:ext uri="{FF2B5EF4-FFF2-40B4-BE49-F238E27FC236}">
                <a16:creationId xmlns:a16="http://schemas.microsoft.com/office/drawing/2014/main" id="{D2F3D5BC-7C37-3B4F-9B34-05B6422BB52C}"/>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41</a:t>
            </a:fld>
            <a:endParaRPr lang="en-US" sz="1000" b="0" i="0" u="none" strike="noStrike" cap="none">
              <a:solidFill>
                <a:srgbClr val="8B8C8C"/>
              </a:solidFill>
              <a:latin typeface="Arial"/>
              <a:ea typeface="Arial"/>
              <a:cs typeface="Arial"/>
              <a:sym typeface="Arial"/>
            </a:endParaRPr>
          </a:p>
        </p:txBody>
      </p:sp>
      <p:pic>
        <p:nvPicPr>
          <p:cNvPr id="6" name="Picture 5" descr="Chart, bar chart&#10;&#10;Description automatically generated">
            <a:extLst>
              <a:ext uri="{FF2B5EF4-FFF2-40B4-BE49-F238E27FC236}">
                <a16:creationId xmlns:a16="http://schemas.microsoft.com/office/drawing/2014/main" id="{C4105C8B-9B0C-401F-C3ED-2B1BA7535065}"/>
              </a:ext>
            </a:extLst>
          </p:cNvPr>
          <p:cNvPicPr>
            <a:picLocks noChangeAspect="1"/>
          </p:cNvPicPr>
          <p:nvPr/>
        </p:nvPicPr>
        <p:blipFill>
          <a:blip r:embed="rId3"/>
          <a:stretch>
            <a:fillRect/>
          </a:stretch>
        </p:blipFill>
        <p:spPr>
          <a:xfrm>
            <a:off x="2682078" y="0"/>
            <a:ext cx="6004722" cy="4557932"/>
          </a:xfrm>
          <a:prstGeom prst="rect">
            <a:avLst/>
          </a:prstGeom>
        </p:spPr>
      </p:pic>
    </p:spTree>
    <p:extLst>
      <p:ext uri="{BB962C8B-B14F-4D97-AF65-F5344CB8AC3E}">
        <p14:creationId xmlns:p14="http://schemas.microsoft.com/office/powerpoint/2010/main" val="883693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C4F7-CE23-114D-945F-7C6FD9191CC8}"/>
              </a:ext>
            </a:extLst>
          </p:cNvPr>
          <p:cNvSpPr>
            <a:spLocks noGrp="1"/>
          </p:cNvSpPr>
          <p:nvPr>
            <p:ph type="title"/>
          </p:nvPr>
        </p:nvSpPr>
        <p:spPr>
          <a:xfrm>
            <a:off x="457200" y="205979"/>
            <a:ext cx="1892105" cy="3972126"/>
          </a:xfrm>
        </p:spPr>
        <p:txBody>
          <a:bodyPr anchor="t"/>
          <a:lstStyle/>
          <a:p>
            <a:r>
              <a:rPr lang="en-US" dirty="0"/>
              <a:t>Backup Slide I</a:t>
            </a:r>
          </a:p>
        </p:txBody>
      </p:sp>
      <p:sp>
        <p:nvSpPr>
          <p:cNvPr id="4" name="Slide Number Placeholder 3">
            <a:extLst>
              <a:ext uri="{FF2B5EF4-FFF2-40B4-BE49-F238E27FC236}">
                <a16:creationId xmlns:a16="http://schemas.microsoft.com/office/drawing/2014/main" id="{D2F3D5BC-7C37-3B4F-9B34-05B6422BB52C}"/>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42</a:t>
            </a:fld>
            <a:endParaRPr lang="en-US" sz="1000" b="0" i="0" u="none" strike="noStrike" cap="none">
              <a:solidFill>
                <a:srgbClr val="8B8C8C"/>
              </a:solidFill>
              <a:latin typeface="Arial"/>
              <a:ea typeface="Arial"/>
              <a:cs typeface="Arial"/>
              <a:sym typeface="Arial"/>
            </a:endParaRPr>
          </a:p>
        </p:txBody>
      </p:sp>
      <p:pic>
        <p:nvPicPr>
          <p:cNvPr id="10" name="Picture 9" descr="Chart&#10;&#10;Description automatically generated">
            <a:extLst>
              <a:ext uri="{FF2B5EF4-FFF2-40B4-BE49-F238E27FC236}">
                <a16:creationId xmlns:a16="http://schemas.microsoft.com/office/drawing/2014/main" id="{0C08A0D0-341F-DFAE-B555-C35E40D9449A}"/>
              </a:ext>
            </a:extLst>
          </p:cNvPr>
          <p:cNvPicPr>
            <a:picLocks noChangeAspect="1"/>
          </p:cNvPicPr>
          <p:nvPr/>
        </p:nvPicPr>
        <p:blipFill>
          <a:blip r:embed="rId3"/>
          <a:stretch>
            <a:fillRect/>
          </a:stretch>
        </p:blipFill>
        <p:spPr>
          <a:xfrm>
            <a:off x="2658794" y="0"/>
            <a:ext cx="6028006" cy="4575606"/>
          </a:xfrm>
          <a:prstGeom prst="rect">
            <a:avLst/>
          </a:prstGeom>
        </p:spPr>
      </p:pic>
    </p:spTree>
    <p:extLst>
      <p:ext uri="{BB962C8B-B14F-4D97-AF65-F5344CB8AC3E}">
        <p14:creationId xmlns:p14="http://schemas.microsoft.com/office/powerpoint/2010/main" val="4172314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C4F7-CE23-114D-945F-7C6FD9191CC8}"/>
              </a:ext>
            </a:extLst>
          </p:cNvPr>
          <p:cNvSpPr>
            <a:spLocks noGrp="1"/>
          </p:cNvSpPr>
          <p:nvPr>
            <p:ph type="title"/>
          </p:nvPr>
        </p:nvSpPr>
        <p:spPr>
          <a:xfrm>
            <a:off x="457200" y="205979"/>
            <a:ext cx="1892105" cy="3972126"/>
          </a:xfrm>
        </p:spPr>
        <p:txBody>
          <a:bodyPr anchor="t"/>
          <a:lstStyle/>
          <a:p>
            <a:r>
              <a:rPr lang="en-US" dirty="0"/>
              <a:t>Backup Slide J</a:t>
            </a:r>
          </a:p>
        </p:txBody>
      </p:sp>
      <p:sp>
        <p:nvSpPr>
          <p:cNvPr id="4" name="Slide Number Placeholder 3">
            <a:extLst>
              <a:ext uri="{FF2B5EF4-FFF2-40B4-BE49-F238E27FC236}">
                <a16:creationId xmlns:a16="http://schemas.microsoft.com/office/drawing/2014/main" id="{D2F3D5BC-7C37-3B4F-9B34-05B6422BB52C}"/>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43</a:t>
            </a:fld>
            <a:endParaRPr lang="en-US" sz="1000" b="0" i="0" u="none" strike="noStrike" cap="none">
              <a:solidFill>
                <a:srgbClr val="8B8C8C"/>
              </a:solidFill>
              <a:latin typeface="Arial"/>
              <a:ea typeface="Arial"/>
              <a:cs typeface="Arial"/>
              <a:sym typeface="Arial"/>
            </a:endParaRPr>
          </a:p>
        </p:txBody>
      </p:sp>
      <p:pic>
        <p:nvPicPr>
          <p:cNvPr id="8" name="Picture 7" descr="Chart&#10;&#10;Description automatically generated">
            <a:extLst>
              <a:ext uri="{FF2B5EF4-FFF2-40B4-BE49-F238E27FC236}">
                <a16:creationId xmlns:a16="http://schemas.microsoft.com/office/drawing/2014/main" id="{D95464DA-C13B-3AFA-8DA8-2422D13B47D1}"/>
              </a:ext>
            </a:extLst>
          </p:cNvPr>
          <p:cNvPicPr>
            <a:picLocks noChangeAspect="1"/>
          </p:cNvPicPr>
          <p:nvPr/>
        </p:nvPicPr>
        <p:blipFill>
          <a:blip r:embed="rId3"/>
          <a:stretch>
            <a:fillRect/>
          </a:stretch>
        </p:blipFill>
        <p:spPr>
          <a:xfrm>
            <a:off x="2616590" y="0"/>
            <a:ext cx="6070209" cy="4607641"/>
          </a:xfrm>
          <a:prstGeom prst="rect">
            <a:avLst/>
          </a:prstGeom>
        </p:spPr>
      </p:pic>
    </p:spTree>
    <p:extLst>
      <p:ext uri="{BB962C8B-B14F-4D97-AF65-F5344CB8AC3E}">
        <p14:creationId xmlns:p14="http://schemas.microsoft.com/office/powerpoint/2010/main" val="24145704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C4F7-CE23-114D-945F-7C6FD9191CC8}"/>
              </a:ext>
            </a:extLst>
          </p:cNvPr>
          <p:cNvSpPr>
            <a:spLocks noGrp="1"/>
          </p:cNvSpPr>
          <p:nvPr>
            <p:ph type="title"/>
          </p:nvPr>
        </p:nvSpPr>
        <p:spPr>
          <a:xfrm>
            <a:off x="457200" y="205979"/>
            <a:ext cx="1892105" cy="3972126"/>
          </a:xfrm>
        </p:spPr>
        <p:txBody>
          <a:bodyPr anchor="t"/>
          <a:lstStyle/>
          <a:p>
            <a:r>
              <a:rPr lang="en-US" dirty="0"/>
              <a:t>Backup Slide K</a:t>
            </a:r>
          </a:p>
        </p:txBody>
      </p:sp>
      <p:sp>
        <p:nvSpPr>
          <p:cNvPr id="4" name="Slide Number Placeholder 3">
            <a:extLst>
              <a:ext uri="{FF2B5EF4-FFF2-40B4-BE49-F238E27FC236}">
                <a16:creationId xmlns:a16="http://schemas.microsoft.com/office/drawing/2014/main" id="{D2F3D5BC-7C37-3B4F-9B34-05B6422BB52C}"/>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44</a:t>
            </a:fld>
            <a:endParaRPr lang="en-US" sz="1000" b="0" i="0" u="none" strike="noStrike" cap="none">
              <a:solidFill>
                <a:srgbClr val="8B8C8C"/>
              </a:solidFill>
              <a:latin typeface="Arial"/>
              <a:ea typeface="Arial"/>
              <a:cs typeface="Arial"/>
              <a:sym typeface="Arial"/>
            </a:endParaRPr>
          </a:p>
        </p:txBody>
      </p:sp>
      <p:pic>
        <p:nvPicPr>
          <p:cNvPr id="6" name="Picture 5" descr="Chart, bar chart&#10;&#10;Description automatically generated">
            <a:extLst>
              <a:ext uri="{FF2B5EF4-FFF2-40B4-BE49-F238E27FC236}">
                <a16:creationId xmlns:a16="http://schemas.microsoft.com/office/drawing/2014/main" id="{BD7CB9EC-E005-0467-5A28-5124D61214B0}"/>
              </a:ext>
            </a:extLst>
          </p:cNvPr>
          <p:cNvPicPr>
            <a:picLocks noChangeAspect="1"/>
          </p:cNvPicPr>
          <p:nvPr/>
        </p:nvPicPr>
        <p:blipFill>
          <a:blip r:embed="rId3"/>
          <a:stretch>
            <a:fillRect/>
          </a:stretch>
        </p:blipFill>
        <p:spPr>
          <a:xfrm>
            <a:off x="2657322" y="0"/>
            <a:ext cx="6041788" cy="4586068"/>
          </a:xfrm>
          <a:prstGeom prst="rect">
            <a:avLst/>
          </a:prstGeom>
        </p:spPr>
      </p:pic>
    </p:spTree>
    <p:extLst>
      <p:ext uri="{BB962C8B-B14F-4D97-AF65-F5344CB8AC3E}">
        <p14:creationId xmlns:p14="http://schemas.microsoft.com/office/powerpoint/2010/main" val="19847526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C4F7-CE23-114D-945F-7C6FD9191CC8}"/>
              </a:ext>
            </a:extLst>
          </p:cNvPr>
          <p:cNvSpPr>
            <a:spLocks noGrp="1"/>
          </p:cNvSpPr>
          <p:nvPr>
            <p:ph type="title"/>
          </p:nvPr>
        </p:nvSpPr>
        <p:spPr>
          <a:xfrm>
            <a:off x="457200" y="205979"/>
            <a:ext cx="1892105" cy="3972126"/>
          </a:xfrm>
        </p:spPr>
        <p:txBody>
          <a:bodyPr anchor="t"/>
          <a:lstStyle/>
          <a:p>
            <a:r>
              <a:rPr lang="en-US" dirty="0"/>
              <a:t>Backup Slide L</a:t>
            </a:r>
          </a:p>
        </p:txBody>
      </p:sp>
      <p:sp>
        <p:nvSpPr>
          <p:cNvPr id="4" name="Slide Number Placeholder 3">
            <a:extLst>
              <a:ext uri="{FF2B5EF4-FFF2-40B4-BE49-F238E27FC236}">
                <a16:creationId xmlns:a16="http://schemas.microsoft.com/office/drawing/2014/main" id="{D2F3D5BC-7C37-3B4F-9B34-05B6422BB52C}"/>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45</a:t>
            </a:fld>
            <a:endParaRPr lang="en-US" sz="1000" b="0" i="0" u="none" strike="noStrike" cap="none">
              <a:solidFill>
                <a:srgbClr val="8B8C8C"/>
              </a:solidFill>
              <a:latin typeface="Arial"/>
              <a:ea typeface="Arial"/>
              <a:cs typeface="Arial"/>
              <a:sym typeface="Arial"/>
            </a:endParaRPr>
          </a:p>
        </p:txBody>
      </p:sp>
      <p:pic>
        <p:nvPicPr>
          <p:cNvPr id="5" name="Picture 4" descr="A picture containing chart&#10;&#10;Description automatically generated">
            <a:extLst>
              <a:ext uri="{FF2B5EF4-FFF2-40B4-BE49-F238E27FC236}">
                <a16:creationId xmlns:a16="http://schemas.microsoft.com/office/drawing/2014/main" id="{367821D1-5BCE-D759-36F5-AD4765525DC8}"/>
              </a:ext>
            </a:extLst>
          </p:cNvPr>
          <p:cNvPicPr>
            <a:picLocks noChangeAspect="1"/>
          </p:cNvPicPr>
          <p:nvPr/>
        </p:nvPicPr>
        <p:blipFill>
          <a:blip r:embed="rId3"/>
          <a:stretch>
            <a:fillRect/>
          </a:stretch>
        </p:blipFill>
        <p:spPr>
          <a:xfrm>
            <a:off x="2757268" y="102393"/>
            <a:ext cx="5929532" cy="4518877"/>
          </a:xfrm>
          <a:prstGeom prst="rect">
            <a:avLst/>
          </a:prstGeom>
        </p:spPr>
      </p:pic>
    </p:spTree>
    <p:extLst>
      <p:ext uri="{BB962C8B-B14F-4D97-AF65-F5344CB8AC3E}">
        <p14:creationId xmlns:p14="http://schemas.microsoft.com/office/powerpoint/2010/main" val="3558614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C4F7-CE23-114D-945F-7C6FD9191CC8}"/>
              </a:ext>
            </a:extLst>
          </p:cNvPr>
          <p:cNvSpPr>
            <a:spLocks noGrp="1"/>
          </p:cNvSpPr>
          <p:nvPr>
            <p:ph type="title"/>
          </p:nvPr>
        </p:nvSpPr>
        <p:spPr>
          <a:xfrm>
            <a:off x="457200" y="205979"/>
            <a:ext cx="1892105" cy="3972126"/>
          </a:xfrm>
        </p:spPr>
        <p:txBody>
          <a:bodyPr anchor="t"/>
          <a:lstStyle/>
          <a:p>
            <a:r>
              <a:rPr lang="en-US" dirty="0"/>
              <a:t>Backup Slide M</a:t>
            </a:r>
          </a:p>
        </p:txBody>
      </p:sp>
      <p:sp>
        <p:nvSpPr>
          <p:cNvPr id="4" name="Slide Number Placeholder 3">
            <a:extLst>
              <a:ext uri="{FF2B5EF4-FFF2-40B4-BE49-F238E27FC236}">
                <a16:creationId xmlns:a16="http://schemas.microsoft.com/office/drawing/2014/main" id="{D2F3D5BC-7C37-3B4F-9B34-05B6422BB52C}"/>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46</a:t>
            </a:fld>
            <a:endParaRPr lang="en-US" sz="1000" b="0" i="0" u="none" strike="noStrike" cap="none">
              <a:solidFill>
                <a:srgbClr val="8B8C8C"/>
              </a:solidFill>
              <a:latin typeface="Arial"/>
              <a:ea typeface="Arial"/>
              <a:cs typeface="Arial"/>
              <a:sym typeface="Arial"/>
            </a:endParaRPr>
          </a:p>
        </p:txBody>
      </p:sp>
      <p:pic>
        <p:nvPicPr>
          <p:cNvPr id="5" name="Picture 4" descr="Chart, line chart&#10;&#10;Description automatically generated">
            <a:extLst>
              <a:ext uri="{FF2B5EF4-FFF2-40B4-BE49-F238E27FC236}">
                <a16:creationId xmlns:a16="http://schemas.microsoft.com/office/drawing/2014/main" id="{E98B9866-49AA-194C-96DB-EB20CB50B6C0}"/>
              </a:ext>
            </a:extLst>
          </p:cNvPr>
          <p:cNvPicPr>
            <a:picLocks noChangeAspect="1"/>
          </p:cNvPicPr>
          <p:nvPr/>
        </p:nvPicPr>
        <p:blipFill>
          <a:blip r:embed="rId3"/>
          <a:stretch>
            <a:fillRect/>
          </a:stretch>
        </p:blipFill>
        <p:spPr>
          <a:xfrm>
            <a:off x="3319975" y="-1"/>
            <a:ext cx="5366825" cy="4669691"/>
          </a:xfrm>
          <a:prstGeom prst="rect">
            <a:avLst/>
          </a:prstGeom>
        </p:spPr>
      </p:pic>
    </p:spTree>
    <p:extLst>
      <p:ext uri="{BB962C8B-B14F-4D97-AF65-F5344CB8AC3E}">
        <p14:creationId xmlns:p14="http://schemas.microsoft.com/office/powerpoint/2010/main" val="7531524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C4F7-CE23-114D-945F-7C6FD9191CC8}"/>
              </a:ext>
            </a:extLst>
          </p:cNvPr>
          <p:cNvSpPr>
            <a:spLocks noGrp="1"/>
          </p:cNvSpPr>
          <p:nvPr>
            <p:ph type="title"/>
          </p:nvPr>
        </p:nvSpPr>
        <p:spPr>
          <a:xfrm>
            <a:off x="457200" y="205979"/>
            <a:ext cx="1892105" cy="3972126"/>
          </a:xfrm>
        </p:spPr>
        <p:txBody>
          <a:bodyPr anchor="t"/>
          <a:lstStyle/>
          <a:p>
            <a:r>
              <a:rPr lang="en-US" dirty="0"/>
              <a:t>Backup Slide N</a:t>
            </a:r>
          </a:p>
        </p:txBody>
      </p:sp>
      <p:sp>
        <p:nvSpPr>
          <p:cNvPr id="4" name="Slide Number Placeholder 3">
            <a:extLst>
              <a:ext uri="{FF2B5EF4-FFF2-40B4-BE49-F238E27FC236}">
                <a16:creationId xmlns:a16="http://schemas.microsoft.com/office/drawing/2014/main" id="{D2F3D5BC-7C37-3B4F-9B34-05B6422BB52C}"/>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47</a:t>
            </a:fld>
            <a:endParaRPr lang="en-US" sz="1000" b="0" i="0" u="none" strike="noStrike" cap="none">
              <a:solidFill>
                <a:srgbClr val="8B8C8C"/>
              </a:solidFill>
              <a:latin typeface="Arial"/>
              <a:ea typeface="Arial"/>
              <a:cs typeface="Arial"/>
              <a:sym typeface="Arial"/>
            </a:endParaRPr>
          </a:p>
        </p:txBody>
      </p:sp>
      <p:pic>
        <p:nvPicPr>
          <p:cNvPr id="5" name="Picture 4" descr="Chart, line chart&#10;&#10;Description automatically generated">
            <a:extLst>
              <a:ext uri="{FF2B5EF4-FFF2-40B4-BE49-F238E27FC236}">
                <a16:creationId xmlns:a16="http://schemas.microsoft.com/office/drawing/2014/main" id="{ACC6F568-7B22-C10D-A75C-53E973728F55}"/>
              </a:ext>
            </a:extLst>
          </p:cNvPr>
          <p:cNvPicPr>
            <a:picLocks noChangeAspect="1"/>
          </p:cNvPicPr>
          <p:nvPr/>
        </p:nvPicPr>
        <p:blipFill>
          <a:blip r:embed="rId3"/>
          <a:stretch>
            <a:fillRect/>
          </a:stretch>
        </p:blipFill>
        <p:spPr>
          <a:xfrm>
            <a:off x="2936057" y="205979"/>
            <a:ext cx="5750743" cy="4255086"/>
          </a:xfrm>
          <a:prstGeom prst="rect">
            <a:avLst/>
          </a:prstGeom>
        </p:spPr>
      </p:pic>
    </p:spTree>
    <p:extLst>
      <p:ext uri="{BB962C8B-B14F-4D97-AF65-F5344CB8AC3E}">
        <p14:creationId xmlns:p14="http://schemas.microsoft.com/office/powerpoint/2010/main" val="2545404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6512-D8B8-4E92-BBFA-9547B7E8A033}"/>
              </a:ext>
            </a:extLst>
          </p:cNvPr>
          <p:cNvSpPr>
            <a:spLocks noGrp="1"/>
          </p:cNvSpPr>
          <p:nvPr>
            <p:ph type="title"/>
          </p:nvPr>
        </p:nvSpPr>
        <p:spPr/>
        <p:txBody>
          <a:bodyPr/>
          <a:lstStyle/>
          <a:p>
            <a:r>
              <a:rPr lang="en-US" dirty="0"/>
              <a:t>Metareasoning</a:t>
            </a:r>
          </a:p>
        </p:txBody>
      </p:sp>
      <p:sp>
        <p:nvSpPr>
          <p:cNvPr id="4" name="Slide Number Placeholder 3">
            <a:extLst>
              <a:ext uri="{FF2B5EF4-FFF2-40B4-BE49-F238E27FC236}">
                <a16:creationId xmlns:a16="http://schemas.microsoft.com/office/drawing/2014/main" id="{7CE46139-EA59-4D43-99D9-0E30F6F72800}"/>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4</a:t>
            </a:fld>
            <a:endParaRPr lang="en-US" sz="1000" b="0" i="0" u="none" strike="noStrike" cap="none">
              <a:solidFill>
                <a:srgbClr val="8B8C8C"/>
              </a:solidFill>
              <a:latin typeface="Arial"/>
              <a:ea typeface="Arial"/>
              <a:cs typeface="Arial"/>
              <a:sym typeface="Arial"/>
            </a:endParaRPr>
          </a:p>
        </p:txBody>
      </p:sp>
      <p:grpSp>
        <p:nvGrpSpPr>
          <p:cNvPr id="12" name="Group 11">
            <a:extLst>
              <a:ext uri="{FF2B5EF4-FFF2-40B4-BE49-F238E27FC236}">
                <a16:creationId xmlns:a16="http://schemas.microsoft.com/office/drawing/2014/main" id="{8A7F302D-1CD2-44A1-8317-6A83D1D15B30}"/>
              </a:ext>
            </a:extLst>
          </p:cNvPr>
          <p:cNvGrpSpPr/>
          <p:nvPr/>
        </p:nvGrpSpPr>
        <p:grpSpPr>
          <a:xfrm>
            <a:off x="2050474" y="4767263"/>
            <a:ext cx="6197022" cy="273844"/>
            <a:chOff x="2050474" y="4767263"/>
            <a:chExt cx="6197022" cy="273844"/>
          </a:xfrm>
        </p:grpSpPr>
        <p:sp>
          <p:nvSpPr>
            <p:cNvPr id="13" name="Pentagon 10">
              <a:extLst>
                <a:ext uri="{FF2B5EF4-FFF2-40B4-BE49-F238E27FC236}">
                  <a16:creationId xmlns:a16="http://schemas.microsoft.com/office/drawing/2014/main" id="{197752EF-4B4B-46AC-838F-AF9E4C24B2F9}"/>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14" name="Chevron 11">
              <a:extLst>
                <a:ext uri="{FF2B5EF4-FFF2-40B4-BE49-F238E27FC236}">
                  <a16:creationId xmlns:a16="http://schemas.microsoft.com/office/drawing/2014/main" id="{A2B7ED8D-BE8C-40A8-B02E-55806236D40B}"/>
                </a:ext>
              </a:extLst>
            </p:cNvPr>
            <p:cNvSpPr/>
            <p:nvPr/>
          </p:nvSpPr>
          <p:spPr>
            <a:xfrm>
              <a:off x="3040494" y="4767264"/>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15" name="Chevron 12">
              <a:extLst>
                <a:ext uri="{FF2B5EF4-FFF2-40B4-BE49-F238E27FC236}">
                  <a16:creationId xmlns:a16="http://schemas.microsoft.com/office/drawing/2014/main" id="{3A7F9A96-4EB8-42E7-B5F2-F463734002F4}"/>
                </a:ext>
              </a:extLst>
            </p:cNvPr>
            <p:cNvSpPr/>
            <p:nvPr/>
          </p:nvSpPr>
          <p:spPr>
            <a:xfrm>
              <a:off x="403051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2</a:t>
              </a:r>
            </a:p>
          </p:txBody>
        </p:sp>
        <p:sp>
          <p:nvSpPr>
            <p:cNvPr id="16" name="Chevron 13">
              <a:extLst>
                <a:ext uri="{FF2B5EF4-FFF2-40B4-BE49-F238E27FC236}">
                  <a16:creationId xmlns:a16="http://schemas.microsoft.com/office/drawing/2014/main" id="{D3BDFCB9-D5FC-4BE5-93AF-1D5EC2B36515}"/>
                </a:ext>
              </a:extLst>
            </p:cNvPr>
            <p:cNvSpPr/>
            <p:nvPr/>
          </p:nvSpPr>
          <p:spPr>
            <a:xfrm>
              <a:off x="502053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3</a:t>
              </a:r>
            </a:p>
          </p:txBody>
        </p:sp>
        <p:sp>
          <p:nvSpPr>
            <p:cNvPr id="17" name="Chevron 14">
              <a:extLst>
                <a:ext uri="{FF2B5EF4-FFF2-40B4-BE49-F238E27FC236}">
                  <a16:creationId xmlns:a16="http://schemas.microsoft.com/office/drawing/2014/main" id="{29F9447F-33A7-4793-A99F-02C20803026D}"/>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8" name="Chevron 15">
              <a:extLst>
                <a:ext uri="{FF2B5EF4-FFF2-40B4-BE49-F238E27FC236}">
                  <a16:creationId xmlns:a16="http://schemas.microsoft.com/office/drawing/2014/main" id="{F1AD9462-0F52-4597-A41B-1372D5A6C1B2}"/>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pic>
        <p:nvPicPr>
          <p:cNvPr id="5" name="Picture 4">
            <a:extLst>
              <a:ext uri="{FF2B5EF4-FFF2-40B4-BE49-F238E27FC236}">
                <a16:creationId xmlns:a16="http://schemas.microsoft.com/office/drawing/2014/main" id="{63EB3021-34BE-4972-BE5C-4D3AD36D82D9}"/>
              </a:ext>
            </a:extLst>
          </p:cNvPr>
          <p:cNvPicPr>
            <a:picLocks noChangeAspect="1"/>
          </p:cNvPicPr>
          <p:nvPr/>
        </p:nvPicPr>
        <p:blipFill>
          <a:blip r:embed="rId3"/>
          <a:stretch>
            <a:fillRect/>
          </a:stretch>
        </p:blipFill>
        <p:spPr>
          <a:xfrm>
            <a:off x="920309" y="1426216"/>
            <a:ext cx="7301064" cy="2519081"/>
          </a:xfrm>
          <a:prstGeom prst="rect">
            <a:avLst/>
          </a:prstGeom>
        </p:spPr>
      </p:pic>
      <p:sp>
        <p:nvSpPr>
          <p:cNvPr id="19" name="TextBox 18">
            <a:extLst>
              <a:ext uri="{FF2B5EF4-FFF2-40B4-BE49-F238E27FC236}">
                <a16:creationId xmlns:a16="http://schemas.microsoft.com/office/drawing/2014/main" id="{A3124DC7-1869-4A96-8C0B-3701B9E0F604}"/>
              </a:ext>
            </a:extLst>
          </p:cNvPr>
          <p:cNvSpPr txBox="1"/>
          <p:nvPr/>
        </p:nvSpPr>
        <p:spPr>
          <a:xfrm>
            <a:off x="7724502" y="4434722"/>
            <a:ext cx="962297" cy="246221"/>
          </a:xfrm>
          <a:prstGeom prst="rect">
            <a:avLst/>
          </a:prstGeom>
          <a:noFill/>
        </p:spPr>
        <p:txBody>
          <a:bodyPr wrap="square" rtlCol="0">
            <a:spAutoFit/>
          </a:bodyPr>
          <a:lstStyle/>
          <a:p>
            <a:r>
              <a:rPr lang="en-US" sz="1000" dirty="0">
                <a:latin typeface="Rockwell" panose="02060603020205020403" pitchFamily="18" charset="0"/>
              </a:rPr>
              <a:t>Cox and Raja</a:t>
            </a:r>
          </a:p>
        </p:txBody>
      </p:sp>
    </p:spTree>
    <p:extLst>
      <p:ext uri="{BB962C8B-B14F-4D97-AF65-F5344CB8AC3E}">
        <p14:creationId xmlns:p14="http://schemas.microsoft.com/office/powerpoint/2010/main" val="4215756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6512-D8B8-4E92-BBFA-9547B7E8A033}"/>
              </a:ext>
            </a:extLst>
          </p:cNvPr>
          <p:cNvSpPr>
            <a:spLocks noGrp="1"/>
          </p:cNvSpPr>
          <p:nvPr>
            <p:ph type="title"/>
          </p:nvPr>
        </p:nvSpPr>
        <p:spPr/>
        <p:txBody>
          <a:bodyPr/>
          <a:lstStyle/>
          <a:p>
            <a:r>
              <a:rPr lang="en-US" dirty="0"/>
              <a:t>Metareasoning</a:t>
            </a:r>
          </a:p>
        </p:txBody>
      </p:sp>
      <p:sp>
        <p:nvSpPr>
          <p:cNvPr id="4" name="Slide Number Placeholder 3">
            <a:extLst>
              <a:ext uri="{FF2B5EF4-FFF2-40B4-BE49-F238E27FC236}">
                <a16:creationId xmlns:a16="http://schemas.microsoft.com/office/drawing/2014/main" id="{7CE46139-EA59-4D43-99D9-0E30F6F72800}"/>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5</a:t>
            </a:fld>
            <a:endParaRPr lang="en-US" sz="1000" b="0" i="0" u="none" strike="noStrike" cap="none">
              <a:solidFill>
                <a:srgbClr val="8B8C8C"/>
              </a:solidFill>
              <a:latin typeface="Arial"/>
              <a:ea typeface="Arial"/>
              <a:cs typeface="Arial"/>
              <a:sym typeface="Arial"/>
            </a:endParaRPr>
          </a:p>
        </p:txBody>
      </p:sp>
      <p:grpSp>
        <p:nvGrpSpPr>
          <p:cNvPr id="12" name="Group 11">
            <a:extLst>
              <a:ext uri="{FF2B5EF4-FFF2-40B4-BE49-F238E27FC236}">
                <a16:creationId xmlns:a16="http://schemas.microsoft.com/office/drawing/2014/main" id="{8A7F302D-1CD2-44A1-8317-6A83D1D15B30}"/>
              </a:ext>
            </a:extLst>
          </p:cNvPr>
          <p:cNvGrpSpPr/>
          <p:nvPr/>
        </p:nvGrpSpPr>
        <p:grpSpPr>
          <a:xfrm>
            <a:off x="2050474" y="4767263"/>
            <a:ext cx="6197022" cy="273844"/>
            <a:chOff x="2050474" y="4767263"/>
            <a:chExt cx="6197022" cy="273844"/>
          </a:xfrm>
        </p:grpSpPr>
        <p:sp>
          <p:nvSpPr>
            <p:cNvPr id="13" name="Pentagon 10">
              <a:extLst>
                <a:ext uri="{FF2B5EF4-FFF2-40B4-BE49-F238E27FC236}">
                  <a16:creationId xmlns:a16="http://schemas.microsoft.com/office/drawing/2014/main" id="{197752EF-4B4B-46AC-838F-AF9E4C24B2F9}"/>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14" name="Chevron 11">
              <a:extLst>
                <a:ext uri="{FF2B5EF4-FFF2-40B4-BE49-F238E27FC236}">
                  <a16:creationId xmlns:a16="http://schemas.microsoft.com/office/drawing/2014/main" id="{A2B7ED8D-BE8C-40A8-B02E-55806236D40B}"/>
                </a:ext>
              </a:extLst>
            </p:cNvPr>
            <p:cNvSpPr/>
            <p:nvPr/>
          </p:nvSpPr>
          <p:spPr>
            <a:xfrm>
              <a:off x="3040494" y="4767264"/>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15" name="Chevron 12">
              <a:extLst>
                <a:ext uri="{FF2B5EF4-FFF2-40B4-BE49-F238E27FC236}">
                  <a16:creationId xmlns:a16="http://schemas.microsoft.com/office/drawing/2014/main" id="{3A7F9A96-4EB8-42E7-B5F2-F463734002F4}"/>
                </a:ext>
              </a:extLst>
            </p:cNvPr>
            <p:cNvSpPr/>
            <p:nvPr/>
          </p:nvSpPr>
          <p:spPr>
            <a:xfrm>
              <a:off x="403051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2</a:t>
              </a:r>
            </a:p>
          </p:txBody>
        </p:sp>
        <p:sp>
          <p:nvSpPr>
            <p:cNvPr id="16" name="Chevron 13">
              <a:extLst>
                <a:ext uri="{FF2B5EF4-FFF2-40B4-BE49-F238E27FC236}">
                  <a16:creationId xmlns:a16="http://schemas.microsoft.com/office/drawing/2014/main" id="{D3BDFCB9-D5FC-4BE5-93AF-1D5EC2B36515}"/>
                </a:ext>
              </a:extLst>
            </p:cNvPr>
            <p:cNvSpPr/>
            <p:nvPr/>
          </p:nvSpPr>
          <p:spPr>
            <a:xfrm>
              <a:off x="502053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3</a:t>
              </a:r>
            </a:p>
          </p:txBody>
        </p:sp>
        <p:sp>
          <p:nvSpPr>
            <p:cNvPr id="17" name="Chevron 14">
              <a:extLst>
                <a:ext uri="{FF2B5EF4-FFF2-40B4-BE49-F238E27FC236}">
                  <a16:creationId xmlns:a16="http://schemas.microsoft.com/office/drawing/2014/main" id="{29F9447F-33A7-4793-A99F-02C20803026D}"/>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8" name="Chevron 15">
              <a:extLst>
                <a:ext uri="{FF2B5EF4-FFF2-40B4-BE49-F238E27FC236}">
                  <a16:creationId xmlns:a16="http://schemas.microsoft.com/office/drawing/2014/main" id="{F1AD9462-0F52-4597-A41B-1372D5A6C1B2}"/>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graphicFrame>
        <p:nvGraphicFramePr>
          <p:cNvPr id="3" name="Table 5">
            <a:extLst>
              <a:ext uri="{FF2B5EF4-FFF2-40B4-BE49-F238E27FC236}">
                <a16:creationId xmlns:a16="http://schemas.microsoft.com/office/drawing/2014/main" id="{3ACE0D95-E279-AA0C-6272-DFFBB01A6945}"/>
              </a:ext>
            </a:extLst>
          </p:cNvPr>
          <p:cNvGraphicFramePr>
            <a:graphicFrameLocks noGrp="1"/>
          </p:cNvGraphicFramePr>
          <p:nvPr>
            <p:extLst>
              <p:ext uri="{D42A27DB-BD31-4B8C-83A1-F6EECF244321}">
                <p14:modId xmlns:p14="http://schemas.microsoft.com/office/powerpoint/2010/main" val="1911711609"/>
              </p:ext>
            </p:extLst>
          </p:nvPr>
        </p:nvGraphicFramePr>
        <p:xfrm>
          <a:off x="1524000" y="1644650"/>
          <a:ext cx="6096000" cy="18542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846177956"/>
                    </a:ext>
                  </a:extLst>
                </a:gridCol>
                <a:gridCol w="3048000">
                  <a:extLst>
                    <a:ext uri="{9D8B030D-6E8A-4147-A177-3AD203B41FA5}">
                      <a16:colId xmlns:a16="http://schemas.microsoft.com/office/drawing/2014/main" val="1494681184"/>
                    </a:ext>
                  </a:extLst>
                </a:gridCol>
              </a:tblGrid>
              <a:tr h="370840">
                <a:tc>
                  <a:txBody>
                    <a:bodyPr/>
                    <a:lstStyle/>
                    <a:p>
                      <a:pPr algn="ctr"/>
                      <a:r>
                        <a:rPr lang="en-US" dirty="0">
                          <a:latin typeface="Rockwell" panose="02060603020205020403" pitchFamily="18" charset="77"/>
                        </a:rPr>
                        <a:t>Metareasoner Category</a:t>
                      </a:r>
                    </a:p>
                  </a:txBody>
                  <a:tcPr anchor="ctr"/>
                </a:tc>
                <a:tc>
                  <a:txBody>
                    <a:bodyPr/>
                    <a:lstStyle/>
                    <a:p>
                      <a:pPr algn="ctr"/>
                      <a:r>
                        <a:rPr lang="en-US" dirty="0">
                          <a:latin typeface="Rockwell" panose="02060603020205020403" pitchFamily="18" charset="77"/>
                        </a:rPr>
                        <a:t>Policy</a:t>
                      </a:r>
                    </a:p>
                  </a:txBody>
                  <a:tcPr anchor="ctr"/>
                </a:tc>
                <a:extLst>
                  <a:ext uri="{0D108BD9-81ED-4DB2-BD59-A6C34878D82A}">
                    <a16:rowId xmlns:a16="http://schemas.microsoft.com/office/drawing/2014/main" val="2634729815"/>
                  </a:ext>
                </a:extLst>
              </a:tr>
              <a:tr h="370840">
                <a:tc rowSpan="3">
                  <a:txBody>
                    <a:bodyPr/>
                    <a:lstStyle/>
                    <a:p>
                      <a:pPr algn="ctr"/>
                      <a:r>
                        <a:rPr lang="en-US" dirty="0">
                          <a:latin typeface="Rockwell" panose="02060603020205020403" pitchFamily="18" charset="77"/>
                        </a:rPr>
                        <a:t>Designed</a:t>
                      </a:r>
                    </a:p>
                  </a:txBody>
                  <a:tcPr anchor="ctr"/>
                </a:tc>
                <a:tc>
                  <a:txBody>
                    <a:bodyPr/>
                    <a:lstStyle/>
                    <a:p>
                      <a:pPr algn="ctr"/>
                      <a:r>
                        <a:rPr lang="en-US" dirty="0">
                          <a:latin typeface="Rockwell" panose="02060603020205020403" pitchFamily="18" charset="77"/>
                        </a:rPr>
                        <a:t>1</a:t>
                      </a:r>
                    </a:p>
                  </a:txBody>
                  <a:tcPr anchor="ctr"/>
                </a:tc>
                <a:extLst>
                  <a:ext uri="{0D108BD9-81ED-4DB2-BD59-A6C34878D82A}">
                    <a16:rowId xmlns:a16="http://schemas.microsoft.com/office/drawing/2014/main" val="4052416972"/>
                  </a:ext>
                </a:extLst>
              </a:tr>
              <a:tr h="370840">
                <a:tc vMerge="1">
                  <a:txBody>
                    <a:bodyPr/>
                    <a:lstStyle/>
                    <a:p>
                      <a:endParaRPr lang="en-US" dirty="0"/>
                    </a:p>
                  </a:txBody>
                  <a:tcPr/>
                </a:tc>
                <a:tc>
                  <a:txBody>
                    <a:bodyPr/>
                    <a:lstStyle/>
                    <a:p>
                      <a:pPr algn="ctr"/>
                      <a:r>
                        <a:rPr lang="en-US" dirty="0">
                          <a:latin typeface="Rockwell" panose="02060603020205020403" pitchFamily="18" charset="77"/>
                        </a:rPr>
                        <a:t>2</a:t>
                      </a:r>
                    </a:p>
                  </a:txBody>
                  <a:tcPr anchor="ctr"/>
                </a:tc>
                <a:extLst>
                  <a:ext uri="{0D108BD9-81ED-4DB2-BD59-A6C34878D82A}">
                    <a16:rowId xmlns:a16="http://schemas.microsoft.com/office/drawing/2014/main" val="543983768"/>
                  </a:ext>
                </a:extLst>
              </a:tr>
              <a:tr h="370840">
                <a:tc vMerge="1">
                  <a:txBody>
                    <a:bodyPr/>
                    <a:lstStyle/>
                    <a:p>
                      <a:endParaRPr lang="en-US" dirty="0"/>
                    </a:p>
                  </a:txBody>
                  <a:tcPr/>
                </a:tc>
                <a:tc>
                  <a:txBody>
                    <a:bodyPr/>
                    <a:lstStyle/>
                    <a:p>
                      <a:pPr algn="ctr"/>
                      <a:r>
                        <a:rPr lang="en-US" dirty="0">
                          <a:latin typeface="Rockwell" panose="02060603020205020403" pitchFamily="18" charset="77"/>
                        </a:rPr>
                        <a:t>3</a:t>
                      </a:r>
                    </a:p>
                  </a:txBody>
                  <a:tcPr anchor="ctr"/>
                </a:tc>
                <a:extLst>
                  <a:ext uri="{0D108BD9-81ED-4DB2-BD59-A6C34878D82A}">
                    <a16:rowId xmlns:a16="http://schemas.microsoft.com/office/drawing/2014/main" val="52152675"/>
                  </a:ext>
                </a:extLst>
              </a:tr>
              <a:tr h="370840">
                <a:tc>
                  <a:txBody>
                    <a:bodyPr/>
                    <a:lstStyle/>
                    <a:p>
                      <a:pPr algn="ctr"/>
                      <a:r>
                        <a:rPr lang="en-US" dirty="0">
                          <a:latin typeface="Rockwell" panose="02060603020205020403" pitchFamily="18" charset="77"/>
                        </a:rPr>
                        <a:t>Learned</a:t>
                      </a:r>
                    </a:p>
                  </a:txBody>
                  <a:tcPr anchor="ctr"/>
                </a:tc>
                <a:tc>
                  <a:txBody>
                    <a:bodyPr/>
                    <a:lstStyle/>
                    <a:p>
                      <a:pPr algn="ctr"/>
                      <a:r>
                        <a:rPr lang="en-US" dirty="0">
                          <a:latin typeface="Rockwell" panose="02060603020205020403" pitchFamily="18" charset="77"/>
                        </a:rPr>
                        <a:t>4</a:t>
                      </a:r>
                    </a:p>
                  </a:txBody>
                  <a:tcPr anchor="ctr"/>
                </a:tc>
                <a:extLst>
                  <a:ext uri="{0D108BD9-81ED-4DB2-BD59-A6C34878D82A}">
                    <a16:rowId xmlns:a16="http://schemas.microsoft.com/office/drawing/2014/main" val="763284314"/>
                  </a:ext>
                </a:extLst>
              </a:tr>
            </a:tbl>
          </a:graphicData>
        </a:graphic>
      </p:graphicFrame>
    </p:spTree>
    <p:extLst>
      <p:ext uri="{BB962C8B-B14F-4D97-AF65-F5344CB8AC3E}">
        <p14:creationId xmlns:p14="http://schemas.microsoft.com/office/powerpoint/2010/main" val="2718951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6512-D8B8-4E92-BBFA-9547B7E8A033}"/>
              </a:ext>
            </a:extLst>
          </p:cNvPr>
          <p:cNvSpPr>
            <a:spLocks noGrp="1"/>
          </p:cNvSpPr>
          <p:nvPr>
            <p:ph type="title"/>
          </p:nvPr>
        </p:nvSpPr>
        <p:spPr/>
        <p:txBody>
          <a:bodyPr/>
          <a:lstStyle/>
          <a:p>
            <a:r>
              <a:rPr lang="en-US" dirty="0"/>
              <a:t>Approach</a:t>
            </a:r>
          </a:p>
        </p:txBody>
      </p:sp>
      <p:sp>
        <p:nvSpPr>
          <p:cNvPr id="3" name="Text Placeholder 2">
            <a:extLst>
              <a:ext uri="{FF2B5EF4-FFF2-40B4-BE49-F238E27FC236}">
                <a16:creationId xmlns:a16="http://schemas.microsoft.com/office/drawing/2014/main" id="{B8AD1453-97CE-4FB7-8A5A-AB5512B2146B}"/>
              </a:ext>
            </a:extLst>
          </p:cNvPr>
          <p:cNvSpPr>
            <a:spLocks noGrp="1"/>
          </p:cNvSpPr>
          <p:nvPr>
            <p:ph type="body" idx="1"/>
          </p:nvPr>
        </p:nvSpPr>
        <p:spPr/>
        <p:txBody>
          <a:bodyPr/>
          <a:lstStyle/>
          <a:p>
            <a:pPr marL="457200" indent="-457200">
              <a:buFont typeface="Arial" panose="020B0604020202020204" pitchFamily="34" charset="0"/>
              <a:buChar char="•"/>
            </a:pPr>
            <a:r>
              <a:rPr lang="en-US" sz="2400" dirty="0">
                <a:latin typeface="Rockwell" panose="02060603020205020403" pitchFamily="18" charset="0"/>
              </a:rPr>
              <a:t>Python</a:t>
            </a:r>
          </a:p>
          <a:p>
            <a:pPr marL="914400" lvl="1" indent="-457200">
              <a:buFont typeface="Arial" panose="020B0604020202020204" pitchFamily="34" charset="0"/>
              <a:buChar char="•"/>
            </a:pPr>
            <a:r>
              <a:rPr lang="en-US" sz="2400" dirty="0">
                <a:latin typeface="Rockwell" panose="02060603020205020403" pitchFamily="18" charset="0"/>
              </a:rPr>
              <a:t>OpenCV</a:t>
            </a:r>
          </a:p>
          <a:p>
            <a:pPr marL="914400" lvl="1" indent="-457200">
              <a:buFont typeface="Arial" panose="020B0604020202020204" pitchFamily="34" charset="0"/>
              <a:buChar char="•"/>
            </a:pPr>
            <a:r>
              <a:rPr lang="en-US" sz="2400" dirty="0">
                <a:latin typeface="Rockwell" panose="02060603020205020403" pitchFamily="18" charset="0"/>
              </a:rPr>
              <a:t>TensorFlow</a:t>
            </a:r>
          </a:p>
          <a:p>
            <a:pPr marL="914400" lvl="1" indent="-457200">
              <a:buFont typeface="Arial" panose="020B0604020202020204" pitchFamily="34" charset="0"/>
              <a:buChar char="•"/>
            </a:pPr>
            <a:endParaRPr lang="en-US" sz="2400" dirty="0">
              <a:latin typeface="Rockwell" panose="02060603020205020403" pitchFamily="18" charset="0"/>
            </a:endParaRPr>
          </a:p>
          <a:p>
            <a:pPr marL="457200" indent="-457200">
              <a:buFont typeface="Arial" panose="020B0604020202020204" pitchFamily="34" charset="0"/>
              <a:buChar char="•"/>
            </a:pPr>
            <a:r>
              <a:rPr lang="en-US" sz="2400" dirty="0">
                <a:latin typeface="Rockwell" panose="02060603020205020403" pitchFamily="18" charset="0"/>
              </a:rPr>
              <a:t>Raspberry Pi 4B</a:t>
            </a:r>
          </a:p>
          <a:p>
            <a:pPr marL="457200" indent="-457200">
              <a:buFont typeface="Arial" panose="020B0604020202020204" pitchFamily="34" charset="0"/>
              <a:buChar char="•"/>
            </a:pPr>
            <a:r>
              <a:rPr lang="en-US" sz="2400" dirty="0">
                <a:latin typeface="Rockwell" panose="02060603020205020403" pitchFamily="18" charset="0"/>
              </a:rPr>
              <a:t>Jetson Nano Developer Kit</a:t>
            </a:r>
          </a:p>
          <a:p>
            <a:pPr marL="457200" indent="-457200">
              <a:buFont typeface="Arial" panose="020B0604020202020204" pitchFamily="34" charset="0"/>
              <a:buChar char="•"/>
            </a:pPr>
            <a:endParaRPr lang="en-US" sz="2400" dirty="0">
              <a:latin typeface="Rockwell" panose="02060603020205020403" pitchFamily="18" charset="0"/>
            </a:endParaRPr>
          </a:p>
        </p:txBody>
      </p:sp>
      <p:sp>
        <p:nvSpPr>
          <p:cNvPr id="4" name="Slide Number Placeholder 3">
            <a:extLst>
              <a:ext uri="{FF2B5EF4-FFF2-40B4-BE49-F238E27FC236}">
                <a16:creationId xmlns:a16="http://schemas.microsoft.com/office/drawing/2014/main" id="{7CE46139-EA59-4D43-99D9-0E30F6F72800}"/>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6</a:t>
            </a:fld>
            <a:endParaRPr lang="en-US" sz="1000" b="0" i="0" u="none" strike="noStrike" cap="none">
              <a:solidFill>
                <a:srgbClr val="8B8C8C"/>
              </a:solidFill>
              <a:latin typeface="Arial"/>
              <a:ea typeface="Arial"/>
              <a:cs typeface="Arial"/>
              <a:sym typeface="Arial"/>
            </a:endParaRPr>
          </a:p>
        </p:txBody>
      </p:sp>
      <p:grpSp>
        <p:nvGrpSpPr>
          <p:cNvPr id="12" name="Group 11">
            <a:extLst>
              <a:ext uri="{FF2B5EF4-FFF2-40B4-BE49-F238E27FC236}">
                <a16:creationId xmlns:a16="http://schemas.microsoft.com/office/drawing/2014/main" id="{8A7F302D-1CD2-44A1-8317-6A83D1D15B30}"/>
              </a:ext>
            </a:extLst>
          </p:cNvPr>
          <p:cNvGrpSpPr/>
          <p:nvPr/>
        </p:nvGrpSpPr>
        <p:grpSpPr>
          <a:xfrm>
            <a:off x="2050474" y="4767263"/>
            <a:ext cx="6197022" cy="273844"/>
            <a:chOff x="2050474" y="4767263"/>
            <a:chExt cx="6197022" cy="273844"/>
          </a:xfrm>
        </p:grpSpPr>
        <p:sp>
          <p:nvSpPr>
            <p:cNvPr id="13" name="Pentagon 10">
              <a:extLst>
                <a:ext uri="{FF2B5EF4-FFF2-40B4-BE49-F238E27FC236}">
                  <a16:creationId xmlns:a16="http://schemas.microsoft.com/office/drawing/2014/main" id="{197752EF-4B4B-46AC-838F-AF9E4C24B2F9}"/>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14" name="Chevron 11">
              <a:extLst>
                <a:ext uri="{FF2B5EF4-FFF2-40B4-BE49-F238E27FC236}">
                  <a16:creationId xmlns:a16="http://schemas.microsoft.com/office/drawing/2014/main" id="{A2B7ED8D-BE8C-40A8-B02E-55806236D40B}"/>
                </a:ext>
              </a:extLst>
            </p:cNvPr>
            <p:cNvSpPr/>
            <p:nvPr/>
          </p:nvSpPr>
          <p:spPr>
            <a:xfrm>
              <a:off x="3040494" y="4767264"/>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15" name="Chevron 12">
              <a:extLst>
                <a:ext uri="{FF2B5EF4-FFF2-40B4-BE49-F238E27FC236}">
                  <a16:creationId xmlns:a16="http://schemas.microsoft.com/office/drawing/2014/main" id="{3A7F9A96-4EB8-42E7-B5F2-F463734002F4}"/>
                </a:ext>
              </a:extLst>
            </p:cNvPr>
            <p:cNvSpPr/>
            <p:nvPr/>
          </p:nvSpPr>
          <p:spPr>
            <a:xfrm>
              <a:off x="403051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2</a:t>
              </a:r>
            </a:p>
          </p:txBody>
        </p:sp>
        <p:sp>
          <p:nvSpPr>
            <p:cNvPr id="16" name="Chevron 13">
              <a:extLst>
                <a:ext uri="{FF2B5EF4-FFF2-40B4-BE49-F238E27FC236}">
                  <a16:creationId xmlns:a16="http://schemas.microsoft.com/office/drawing/2014/main" id="{D3BDFCB9-D5FC-4BE5-93AF-1D5EC2B36515}"/>
                </a:ext>
              </a:extLst>
            </p:cNvPr>
            <p:cNvSpPr/>
            <p:nvPr/>
          </p:nvSpPr>
          <p:spPr>
            <a:xfrm>
              <a:off x="502053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3</a:t>
              </a:r>
            </a:p>
          </p:txBody>
        </p:sp>
        <p:sp>
          <p:nvSpPr>
            <p:cNvPr id="17" name="Chevron 14">
              <a:extLst>
                <a:ext uri="{FF2B5EF4-FFF2-40B4-BE49-F238E27FC236}">
                  <a16:creationId xmlns:a16="http://schemas.microsoft.com/office/drawing/2014/main" id="{29F9447F-33A7-4793-A99F-02C20803026D}"/>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8" name="Chevron 15">
              <a:extLst>
                <a:ext uri="{FF2B5EF4-FFF2-40B4-BE49-F238E27FC236}">
                  <a16:creationId xmlns:a16="http://schemas.microsoft.com/office/drawing/2014/main" id="{F1AD9462-0F52-4597-A41B-1372D5A6C1B2}"/>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pic>
        <p:nvPicPr>
          <p:cNvPr id="6" name="Picture 5" descr="A picture containing electronics&#10;&#10;Description automatically generated">
            <a:extLst>
              <a:ext uri="{FF2B5EF4-FFF2-40B4-BE49-F238E27FC236}">
                <a16:creationId xmlns:a16="http://schemas.microsoft.com/office/drawing/2014/main" id="{42372838-8A47-DBED-4B4E-0A688A03E7F4}"/>
              </a:ext>
            </a:extLst>
          </p:cNvPr>
          <p:cNvPicPr>
            <a:picLocks noChangeAspect="1"/>
          </p:cNvPicPr>
          <p:nvPr/>
        </p:nvPicPr>
        <p:blipFill>
          <a:blip r:embed="rId3"/>
          <a:stretch>
            <a:fillRect/>
          </a:stretch>
        </p:blipFill>
        <p:spPr>
          <a:xfrm>
            <a:off x="5207035" y="72502"/>
            <a:ext cx="3064472" cy="2499247"/>
          </a:xfrm>
          <a:prstGeom prst="rect">
            <a:avLst/>
          </a:prstGeom>
        </p:spPr>
      </p:pic>
      <p:pic>
        <p:nvPicPr>
          <p:cNvPr id="8" name="Picture 7" descr="Diagram&#10;&#10;Description automatically generated">
            <a:extLst>
              <a:ext uri="{FF2B5EF4-FFF2-40B4-BE49-F238E27FC236}">
                <a16:creationId xmlns:a16="http://schemas.microsoft.com/office/drawing/2014/main" id="{D4CBE97B-5293-D9C1-2D13-AABECF67A63B}"/>
              </a:ext>
            </a:extLst>
          </p:cNvPr>
          <p:cNvPicPr>
            <a:picLocks noChangeAspect="1"/>
          </p:cNvPicPr>
          <p:nvPr/>
        </p:nvPicPr>
        <p:blipFill>
          <a:blip r:embed="rId4"/>
          <a:stretch>
            <a:fillRect/>
          </a:stretch>
        </p:blipFill>
        <p:spPr>
          <a:xfrm>
            <a:off x="5128476" y="2444611"/>
            <a:ext cx="3221590" cy="1921650"/>
          </a:xfrm>
          <a:prstGeom prst="rect">
            <a:avLst/>
          </a:prstGeom>
        </p:spPr>
      </p:pic>
      <p:sp>
        <p:nvSpPr>
          <p:cNvPr id="20" name="TextBox 19">
            <a:extLst>
              <a:ext uri="{FF2B5EF4-FFF2-40B4-BE49-F238E27FC236}">
                <a16:creationId xmlns:a16="http://schemas.microsoft.com/office/drawing/2014/main" id="{B95FCC15-5B9C-D397-FC12-28B389000A8D}"/>
              </a:ext>
            </a:extLst>
          </p:cNvPr>
          <p:cNvSpPr txBox="1"/>
          <p:nvPr/>
        </p:nvSpPr>
        <p:spPr>
          <a:xfrm>
            <a:off x="6507387" y="4434722"/>
            <a:ext cx="2179412" cy="246221"/>
          </a:xfrm>
          <a:prstGeom prst="rect">
            <a:avLst/>
          </a:prstGeom>
          <a:noFill/>
        </p:spPr>
        <p:txBody>
          <a:bodyPr wrap="square" rtlCol="0">
            <a:spAutoFit/>
          </a:bodyPr>
          <a:lstStyle/>
          <a:p>
            <a:r>
              <a:rPr lang="en-US" sz="1000" dirty="0">
                <a:latin typeface="Rockwell" panose="02060603020205020403" pitchFamily="18" charset="0"/>
              </a:rPr>
              <a:t>NVIDIA, Raspberry Pi Foundation</a:t>
            </a:r>
          </a:p>
        </p:txBody>
      </p:sp>
    </p:spTree>
    <p:extLst>
      <p:ext uri="{BB962C8B-B14F-4D97-AF65-F5344CB8AC3E}">
        <p14:creationId xmlns:p14="http://schemas.microsoft.com/office/powerpoint/2010/main" val="347967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6512-D8B8-4E92-BBFA-9547B7E8A033}"/>
              </a:ext>
            </a:extLst>
          </p:cNvPr>
          <p:cNvSpPr>
            <a:spLocks noGrp="1"/>
          </p:cNvSpPr>
          <p:nvPr>
            <p:ph type="title"/>
          </p:nvPr>
        </p:nvSpPr>
        <p:spPr/>
        <p:txBody>
          <a:bodyPr/>
          <a:lstStyle/>
          <a:p>
            <a:r>
              <a:rPr lang="en-US" dirty="0"/>
              <a:t>Approach</a:t>
            </a:r>
          </a:p>
        </p:txBody>
      </p:sp>
      <p:sp>
        <p:nvSpPr>
          <p:cNvPr id="4" name="Slide Number Placeholder 3">
            <a:extLst>
              <a:ext uri="{FF2B5EF4-FFF2-40B4-BE49-F238E27FC236}">
                <a16:creationId xmlns:a16="http://schemas.microsoft.com/office/drawing/2014/main" id="{7CE46139-EA59-4D43-99D9-0E30F6F72800}"/>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7</a:t>
            </a:fld>
            <a:endParaRPr lang="en-US" sz="1000" b="0" i="0" u="none" strike="noStrike" cap="none">
              <a:solidFill>
                <a:srgbClr val="8B8C8C"/>
              </a:solidFill>
              <a:latin typeface="Arial"/>
              <a:ea typeface="Arial"/>
              <a:cs typeface="Arial"/>
              <a:sym typeface="Arial"/>
            </a:endParaRPr>
          </a:p>
        </p:txBody>
      </p:sp>
      <p:grpSp>
        <p:nvGrpSpPr>
          <p:cNvPr id="12" name="Group 11">
            <a:extLst>
              <a:ext uri="{FF2B5EF4-FFF2-40B4-BE49-F238E27FC236}">
                <a16:creationId xmlns:a16="http://schemas.microsoft.com/office/drawing/2014/main" id="{8A7F302D-1CD2-44A1-8317-6A83D1D15B30}"/>
              </a:ext>
            </a:extLst>
          </p:cNvPr>
          <p:cNvGrpSpPr/>
          <p:nvPr/>
        </p:nvGrpSpPr>
        <p:grpSpPr>
          <a:xfrm>
            <a:off x="2050474" y="4767263"/>
            <a:ext cx="6197022" cy="273844"/>
            <a:chOff x="2050474" y="4767263"/>
            <a:chExt cx="6197022" cy="273844"/>
          </a:xfrm>
        </p:grpSpPr>
        <p:sp>
          <p:nvSpPr>
            <p:cNvPr id="13" name="Pentagon 10">
              <a:extLst>
                <a:ext uri="{FF2B5EF4-FFF2-40B4-BE49-F238E27FC236}">
                  <a16:creationId xmlns:a16="http://schemas.microsoft.com/office/drawing/2014/main" id="{197752EF-4B4B-46AC-838F-AF9E4C24B2F9}"/>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14" name="Chevron 11">
              <a:extLst>
                <a:ext uri="{FF2B5EF4-FFF2-40B4-BE49-F238E27FC236}">
                  <a16:creationId xmlns:a16="http://schemas.microsoft.com/office/drawing/2014/main" id="{A2B7ED8D-BE8C-40A8-B02E-55806236D40B}"/>
                </a:ext>
              </a:extLst>
            </p:cNvPr>
            <p:cNvSpPr/>
            <p:nvPr/>
          </p:nvSpPr>
          <p:spPr>
            <a:xfrm>
              <a:off x="3040494" y="4767264"/>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15" name="Chevron 12">
              <a:extLst>
                <a:ext uri="{FF2B5EF4-FFF2-40B4-BE49-F238E27FC236}">
                  <a16:creationId xmlns:a16="http://schemas.microsoft.com/office/drawing/2014/main" id="{3A7F9A96-4EB8-42E7-B5F2-F463734002F4}"/>
                </a:ext>
              </a:extLst>
            </p:cNvPr>
            <p:cNvSpPr/>
            <p:nvPr/>
          </p:nvSpPr>
          <p:spPr>
            <a:xfrm>
              <a:off x="403051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2</a:t>
              </a:r>
            </a:p>
          </p:txBody>
        </p:sp>
        <p:sp>
          <p:nvSpPr>
            <p:cNvPr id="16" name="Chevron 13">
              <a:extLst>
                <a:ext uri="{FF2B5EF4-FFF2-40B4-BE49-F238E27FC236}">
                  <a16:creationId xmlns:a16="http://schemas.microsoft.com/office/drawing/2014/main" id="{D3BDFCB9-D5FC-4BE5-93AF-1D5EC2B36515}"/>
                </a:ext>
              </a:extLst>
            </p:cNvPr>
            <p:cNvSpPr/>
            <p:nvPr/>
          </p:nvSpPr>
          <p:spPr>
            <a:xfrm>
              <a:off x="502053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3</a:t>
              </a:r>
            </a:p>
          </p:txBody>
        </p:sp>
        <p:sp>
          <p:nvSpPr>
            <p:cNvPr id="17" name="Chevron 14">
              <a:extLst>
                <a:ext uri="{FF2B5EF4-FFF2-40B4-BE49-F238E27FC236}">
                  <a16:creationId xmlns:a16="http://schemas.microsoft.com/office/drawing/2014/main" id="{29F9447F-33A7-4793-A99F-02C20803026D}"/>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8" name="Chevron 15">
              <a:extLst>
                <a:ext uri="{FF2B5EF4-FFF2-40B4-BE49-F238E27FC236}">
                  <a16:creationId xmlns:a16="http://schemas.microsoft.com/office/drawing/2014/main" id="{F1AD9462-0F52-4597-A41B-1372D5A6C1B2}"/>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pic>
        <p:nvPicPr>
          <p:cNvPr id="19" name="Picture 18">
            <a:extLst>
              <a:ext uri="{FF2B5EF4-FFF2-40B4-BE49-F238E27FC236}">
                <a16:creationId xmlns:a16="http://schemas.microsoft.com/office/drawing/2014/main" id="{D954086A-3259-4A4E-AAAA-55424398C8B4}"/>
              </a:ext>
            </a:extLst>
          </p:cNvPr>
          <p:cNvPicPr>
            <a:picLocks noChangeAspect="1"/>
          </p:cNvPicPr>
          <p:nvPr/>
        </p:nvPicPr>
        <p:blipFill>
          <a:blip r:embed="rId3"/>
          <a:stretch>
            <a:fillRect/>
          </a:stretch>
        </p:blipFill>
        <p:spPr>
          <a:xfrm>
            <a:off x="3040494" y="70222"/>
            <a:ext cx="5803049" cy="4600345"/>
          </a:xfrm>
          <a:prstGeom prst="rect">
            <a:avLst/>
          </a:prstGeom>
        </p:spPr>
      </p:pic>
    </p:spTree>
    <p:extLst>
      <p:ext uri="{BB962C8B-B14F-4D97-AF65-F5344CB8AC3E}">
        <p14:creationId xmlns:p14="http://schemas.microsoft.com/office/powerpoint/2010/main" val="3089914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6512-D8B8-4E92-BBFA-9547B7E8A033}"/>
              </a:ext>
            </a:extLst>
          </p:cNvPr>
          <p:cNvSpPr>
            <a:spLocks noGrp="1"/>
          </p:cNvSpPr>
          <p:nvPr>
            <p:ph type="title"/>
          </p:nvPr>
        </p:nvSpPr>
        <p:spPr/>
        <p:txBody>
          <a:bodyPr/>
          <a:lstStyle/>
          <a:p>
            <a:r>
              <a:rPr lang="en-US" dirty="0"/>
              <a:t>Object Detectors</a:t>
            </a:r>
          </a:p>
        </p:txBody>
      </p:sp>
      <p:sp>
        <p:nvSpPr>
          <p:cNvPr id="3" name="Text Placeholder 2">
            <a:extLst>
              <a:ext uri="{FF2B5EF4-FFF2-40B4-BE49-F238E27FC236}">
                <a16:creationId xmlns:a16="http://schemas.microsoft.com/office/drawing/2014/main" id="{B8AD1453-97CE-4FB7-8A5A-AB5512B2146B}"/>
              </a:ext>
            </a:extLst>
          </p:cNvPr>
          <p:cNvSpPr>
            <a:spLocks noGrp="1"/>
          </p:cNvSpPr>
          <p:nvPr>
            <p:ph type="body" idx="1"/>
          </p:nvPr>
        </p:nvSpPr>
        <p:spPr/>
        <p:txBody>
          <a:bodyPr/>
          <a:lstStyle/>
          <a:p>
            <a:pPr marL="342900" indent="-342900">
              <a:buFont typeface="Arial" panose="020B0604020202020204" pitchFamily="34" charset="0"/>
              <a:buChar char="•"/>
            </a:pPr>
            <a:r>
              <a:rPr lang="en-US" sz="2000" dirty="0"/>
              <a:t>EfficientDet [Tan et al.]</a:t>
            </a:r>
          </a:p>
        </p:txBody>
      </p:sp>
      <p:sp>
        <p:nvSpPr>
          <p:cNvPr id="4" name="Slide Number Placeholder 3">
            <a:extLst>
              <a:ext uri="{FF2B5EF4-FFF2-40B4-BE49-F238E27FC236}">
                <a16:creationId xmlns:a16="http://schemas.microsoft.com/office/drawing/2014/main" id="{7CE46139-EA59-4D43-99D9-0E30F6F72800}"/>
              </a:ext>
            </a:extLst>
          </p:cNvPr>
          <p:cNvSpPr>
            <a:spLocks noGrp="1"/>
          </p:cNvSpPr>
          <p:nvPr>
            <p:ph type="sldNum" idx="12"/>
          </p:nvPr>
        </p:nvSpPr>
        <p:spPr/>
        <p:txBody>
          <a:bodyPr/>
          <a:lstStyle/>
          <a:p>
            <a:pPr marL="0" marR="0" lvl="0" indent="0" algn="r" rtl="0">
              <a:spcBef>
                <a:spcPts val="0"/>
              </a:spcBef>
              <a:buNone/>
            </a:pPr>
            <a:fld id="{00000000-1234-1234-1234-123412341234}" type="slidenum">
              <a:rPr lang="en-US" sz="1000" b="0" i="0" u="none" strike="noStrike" cap="none" smtClean="0">
                <a:solidFill>
                  <a:srgbClr val="8B8C8C"/>
                </a:solidFill>
                <a:latin typeface="Arial"/>
                <a:ea typeface="Arial"/>
                <a:cs typeface="Arial"/>
                <a:sym typeface="Arial"/>
              </a:rPr>
              <a:t>8</a:t>
            </a:fld>
            <a:endParaRPr lang="en-US" sz="1000" b="0" i="0" u="none" strike="noStrike" cap="none">
              <a:solidFill>
                <a:srgbClr val="8B8C8C"/>
              </a:solidFill>
              <a:latin typeface="Arial"/>
              <a:ea typeface="Arial"/>
              <a:cs typeface="Arial"/>
              <a:sym typeface="Arial"/>
            </a:endParaRPr>
          </a:p>
        </p:txBody>
      </p:sp>
      <p:grpSp>
        <p:nvGrpSpPr>
          <p:cNvPr id="12" name="Group 11">
            <a:extLst>
              <a:ext uri="{FF2B5EF4-FFF2-40B4-BE49-F238E27FC236}">
                <a16:creationId xmlns:a16="http://schemas.microsoft.com/office/drawing/2014/main" id="{8A7F302D-1CD2-44A1-8317-6A83D1D15B30}"/>
              </a:ext>
            </a:extLst>
          </p:cNvPr>
          <p:cNvGrpSpPr/>
          <p:nvPr/>
        </p:nvGrpSpPr>
        <p:grpSpPr>
          <a:xfrm>
            <a:off x="2050474" y="4767263"/>
            <a:ext cx="6197022" cy="273844"/>
            <a:chOff x="2050474" y="4767263"/>
            <a:chExt cx="6197022" cy="273844"/>
          </a:xfrm>
        </p:grpSpPr>
        <p:sp>
          <p:nvSpPr>
            <p:cNvPr id="13" name="Pentagon 10">
              <a:extLst>
                <a:ext uri="{FF2B5EF4-FFF2-40B4-BE49-F238E27FC236}">
                  <a16:creationId xmlns:a16="http://schemas.microsoft.com/office/drawing/2014/main" id="{197752EF-4B4B-46AC-838F-AF9E4C24B2F9}"/>
                </a:ext>
              </a:extLst>
            </p:cNvPr>
            <p:cNvSpPr/>
            <p:nvPr/>
          </p:nvSpPr>
          <p:spPr>
            <a:xfrm>
              <a:off x="2050474" y="4767263"/>
              <a:ext cx="1080654" cy="27384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Motivation</a:t>
              </a:r>
            </a:p>
          </p:txBody>
        </p:sp>
        <p:sp>
          <p:nvSpPr>
            <p:cNvPr id="14" name="Chevron 11">
              <a:extLst>
                <a:ext uri="{FF2B5EF4-FFF2-40B4-BE49-F238E27FC236}">
                  <a16:creationId xmlns:a16="http://schemas.microsoft.com/office/drawing/2014/main" id="{A2B7ED8D-BE8C-40A8-B02E-55806236D40B}"/>
                </a:ext>
              </a:extLst>
            </p:cNvPr>
            <p:cNvSpPr/>
            <p:nvPr/>
          </p:nvSpPr>
          <p:spPr>
            <a:xfrm>
              <a:off x="3040494" y="4767264"/>
              <a:ext cx="1080654" cy="273843"/>
            </a:xfrm>
            <a:prstGeom prst="chevron">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Rockwell" panose="02060603020205020403" pitchFamily="18" charset="77"/>
                </a:rPr>
                <a:t>Policy 1</a:t>
              </a:r>
            </a:p>
          </p:txBody>
        </p:sp>
        <p:sp>
          <p:nvSpPr>
            <p:cNvPr id="15" name="Chevron 12">
              <a:extLst>
                <a:ext uri="{FF2B5EF4-FFF2-40B4-BE49-F238E27FC236}">
                  <a16:creationId xmlns:a16="http://schemas.microsoft.com/office/drawing/2014/main" id="{3A7F9A96-4EB8-42E7-B5F2-F463734002F4}"/>
                </a:ext>
              </a:extLst>
            </p:cNvPr>
            <p:cNvSpPr/>
            <p:nvPr/>
          </p:nvSpPr>
          <p:spPr>
            <a:xfrm>
              <a:off x="403051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2</a:t>
              </a:r>
            </a:p>
          </p:txBody>
        </p:sp>
        <p:sp>
          <p:nvSpPr>
            <p:cNvPr id="16" name="Chevron 13">
              <a:extLst>
                <a:ext uri="{FF2B5EF4-FFF2-40B4-BE49-F238E27FC236}">
                  <a16:creationId xmlns:a16="http://schemas.microsoft.com/office/drawing/2014/main" id="{D3BDFCB9-D5FC-4BE5-93AF-1D5EC2B36515}"/>
                </a:ext>
              </a:extLst>
            </p:cNvPr>
            <p:cNvSpPr/>
            <p:nvPr/>
          </p:nvSpPr>
          <p:spPr>
            <a:xfrm>
              <a:off x="502053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3</a:t>
              </a:r>
            </a:p>
          </p:txBody>
        </p:sp>
        <p:sp>
          <p:nvSpPr>
            <p:cNvPr id="17" name="Chevron 14">
              <a:extLst>
                <a:ext uri="{FF2B5EF4-FFF2-40B4-BE49-F238E27FC236}">
                  <a16:creationId xmlns:a16="http://schemas.microsoft.com/office/drawing/2014/main" id="{29F9447F-33A7-4793-A99F-02C20803026D}"/>
                </a:ext>
              </a:extLst>
            </p:cNvPr>
            <p:cNvSpPr/>
            <p:nvPr/>
          </p:nvSpPr>
          <p:spPr>
            <a:xfrm>
              <a:off x="6010554" y="4767263"/>
              <a:ext cx="1080654"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Policy 4</a:t>
              </a:r>
            </a:p>
          </p:txBody>
        </p:sp>
        <p:sp>
          <p:nvSpPr>
            <p:cNvPr id="18" name="Chevron 15">
              <a:extLst>
                <a:ext uri="{FF2B5EF4-FFF2-40B4-BE49-F238E27FC236}">
                  <a16:creationId xmlns:a16="http://schemas.microsoft.com/office/drawing/2014/main" id="{F1AD9462-0F52-4597-A41B-1372D5A6C1B2}"/>
                </a:ext>
              </a:extLst>
            </p:cNvPr>
            <p:cNvSpPr/>
            <p:nvPr/>
          </p:nvSpPr>
          <p:spPr>
            <a:xfrm>
              <a:off x="7000574" y="4767263"/>
              <a:ext cx="1246922" cy="273843"/>
            </a:xfrm>
            <a:prstGeom prst="chevron">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ckwell" panose="02060603020205020403" pitchFamily="18" charset="77"/>
                </a:rPr>
                <a:t>Conclusion</a:t>
              </a:r>
            </a:p>
          </p:txBody>
        </p:sp>
      </p:grpSp>
      <p:pic>
        <p:nvPicPr>
          <p:cNvPr id="20" name="Picture 19">
            <a:extLst>
              <a:ext uri="{FF2B5EF4-FFF2-40B4-BE49-F238E27FC236}">
                <a16:creationId xmlns:a16="http://schemas.microsoft.com/office/drawing/2014/main" id="{7F444F2D-4D0E-4A1D-9417-A30B4E339B26}"/>
              </a:ext>
            </a:extLst>
          </p:cNvPr>
          <p:cNvPicPr>
            <a:picLocks noChangeAspect="1"/>
          </p:cNvPicPr>
          <p:nvPr/>
        </p:nvPicPr>
        <p:blipFill>
          <a:blip r:embed="rId3"/>
          <a:stretch>
            <a:fillRect/>
          </a:stretch>
        </p:blipFill>
        <p:spPr>
          <a:xfrm>
            <a:off x="1320029" y="2171156"/>
            <a:ext cx="6503942" cy="2005672"/>
          </a:xfrm>
          <a:prstGeom prst="rect">
            <a:avLst/>
          </a:prstGeom>
        </p:spPr>
      </p:pic>
    </p:spTree>
    <p:extLst>
      <p:ext uri="{BB962C8B-B14F-4D97-AF65-F5344CB8AC3E}">
        <p14:creationId xmlns:p14="http://schemas.microsoft.com/office/powerpoint/2010/main" val="479457683"/>
      </p:ext>
    </p:extLst>
  </p:cSld>
  <p:clrMapOvr>
    <a:masterClrMapping/>
  </p:clrMapOvr>
</p:sld>
</file>

<file path=ppt/theme/theme1.xml><?xml version="1.0" encoding="utf-8"?>
<a:theme xmlns:a="http://schemas.openxmlformats.org/drawingml/2006/main" name="Office Theme">
  <a:themeElements>
    <a:clrScheme name="UMD - colors">
      <a:dk1>
        <a:srgbClr val="2A2F30"/>
      </a:dk1>
      <a:lt1>
        <a:srgbClr val="F4F1F1"/>
      </a:lt1>
      <a:dk2>
        <a:srgbClr val="2A2F30"/>
      </a:dk2>
      <a:lt2>
        <a:srgbClr val="FFFFFE"/>
      </a:lt2>
      <a:accent1>
        <a:srgbClr val="C30A29"/>
      </a:accent1>
      <a:accent2>
        <a:srgbClr val="F9C51A"/>
      </a:accent2>
      <a:accent3>
        <a:srgbClr val="E68320"/>
      </a:accent3>
      <a:accent4>
        <a:srgbClr val="4070FF"/>
      </a:accent4>
      <a:accent5>
        <a:srgbClr val="60E653"/>
      </a:accent5>
      <a:accent6>
        <a:srgbClr val="2DE6C6"/>
      </a:accent6>
      <a:hlink>
        <a:srgbClr val="C30A29"/>
      </a:hlink>
      <a:folHlink>
        <a:srgbClr val="6F757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8655</TotalTime>
  <Words>3932</Words>
  <Application>Microsoft Macintosh PowerPoint</Application>
  <PresentationFormat>On-screen Show (16:9)</PresentationFormat>
  <Paragraphs>496</Paragraphs>
  <Slides>48</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Cambria Math</vt:lpstr>
      <vt:lpstr>Rockwell</vt:lpstr>
      <vt:lpstr>Office Theme</vt:lpstr>
      <vt:lpstr>Metareasoning Approaches to Thermal Management During Image Processing</vt:lpstr>
      <vt:lpstr>Outline</vt:lpstr>
      <vt:lpstr>Thermal Management</vt:lpstr>
      <vt:lpstr>Existing Solutions</vt:lpstr>
      <vt:lpstr>Metareasoning</vt:lpstr>
      <vt:lpstr>Metareasoning</vt:lpstr>
      <vt:lpstr>Approach</vt:lpstr>
      <vt:lpstr>Approach</vt:lpstr>
      <vt:lpstr>Object Detectors</vt:lpstr>
      <vt:lpstr>COCO Dataset</vt:lpstr>
      <vt:lpstr>Policy 1</vt:lpstr>
      <vt:lpstr>Policy 1 Tests</vt:lpstr>
      <vt:lpstr>Policy 1 Example</vt:lpstr>
      <vt:lpstr>Policy 1, RPi, EDL-3</vt:lpstr>
      <vt:lpstr>Policy 1, RPi, EDL-3</vt:lpstr>
      <vt:lpstr>Policy 2</vt:lpstr>
      <vt:lpstr>Policy 2 Switching Strategies</vt:lpstr>
      <vt:lpstr>Policy 2 Switching Strategies</vt:lpstr>
      <vt:lpstr>Policy 2, Strategy 1 Example</vt:lpstr>
      <vt:lpstr>Policy 2 Results, RPi, Strategy 1</vt:lpstr>
      <vt:lpstr>Policy 2 Results, RPi, Strategy 2</vt:lpstr>
      <vt:lpstr>PowerPoint Presentation</vt:lpstr>
      <vt:lpstr>Policy 3 </vt:lpstr>
      <vt:lpstr>Policy 3, Strategy 1 Example </vt:lpstr>
      <vt:lpstr>Policy 3 Results, Strategy 1 </vt:lpstr>
      <vt:lpstr>Policy 3 Results, Strategy 2 </vt:lpstr>
      <vt:lpstr>Policy 3 Results, Strategy 3 </vt:lpstr>
      <vt:lpstr>Policy 4 States and Actions</vt:lpstr>
      <vt:lpstr>Policy 4 Rewards</vt:lpstr>
      <vt:lpstr>Policy 4, RPi Training</vt:lpstr>
      <vt:lpstr>Policy 4 Results,  RPi</vt:lpstr>
      <vt:lpstr>Policy 4 Results, Nano</vt:lpstr>
      <vt:lpstr>Conclusion</vt:lpstr>
      <vt:lpstr>PowerPoint Presentation</vt:lpstr>
      <vt:lpstr>Backup Slide A</vt:lpstr>
      <vt:lpstr>Backup Slide B</vt:lpstr>
      <vt:lpstr>Backup Slide C</vt:lpstr>
      <vt:lpstr>Backup Slide D</vt:lpstr>
      <vt:lpstr>Backup Slide E</vt:lpstr>
      <vt:lpstr>Backup Slide F</vt:lpstr>
      <vt:lpstr>Backup Slide G</vt:lpstr>
      <vt:lpstr>Backup Slide H</vt:lpstr>
      <vt:lpstr>Backup Slide I</vt:lpstr>
      <vt:lpstr>Backup Slide J</vt:lpstr>
      <vt:lpstr>Backup Slide K</vt:lpstr>
      <vt:lpstr>Backup Slide L</vt:lpstr>
      <vt:lpstr>Backup Slide M</vt:lpstr>
      <vt:lpstr>Backup Slide 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Metareasoning Approaches to Thermal Management During Image Processing</dc:title>
  <dc:creator>Michael Kenneth Dawson Jr</dc:creator>
  <cp:lastModifiedBy>Michael Kenneth Dawson Jr</cp:lastModifiedBy>
  <cp:revision>32</cp:revision>
  <dcterms:modified xsi:type="dcterms:W3CDTF">2022-04-18T17:14:25Z</dcterms:modified>
</cp:coreProperties>
</file>